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77" r:id="rId5"/>
  </p:sldMasterIdLst>
  <p:notesMasterIdLst>
    <p:notesMasterId r:id="rId47"/>
  </p:notesMasterIdLst>
  <p:handoutMasterIdLst>
    <p:handoutMasterId r:id="rId48"/>
  </p:handoutMasterIdLst>
  <p:sldIdLst>
    <p:sldId id="257" r:id="rId6"/>
    <p:sldId id="2776" r:id="rId7"/>
    <p:sldId id="2692" r:id="rId8"/>
    <p:sldId id="2739" r:id="rId9"/>
    <p:sldId id="2771" r:id="rId10"/>
    <p:sldId id="2769" r:id="rId11"/>
    <p:sldId id="2753" r:id="rId12"/>
    <p:sldId id="287" r:id="rId13"/>
    <p:sldId id="267" r:id="rId14"/>
    <p:sldId id="2780" r:id="rId15"/>
    <p:sldId id="2781" r:id="rId16"/>
    <p:sldId id="2782" r:id="rId17"/>
    <p:sldId id="2783" r:id="rId18"/>
    <p:sldId id="2784" r:id="rId19"/>
    <p:sldId id="2785" r:id="rId20"/>
    <p:sldId id="2786" r:id="rId21"/>
    <p:sldId id="2787" r:id="rId22"/>
    <p:sldId id="2788" r:id="rId23"/>
    <p:sldId id="2726" r:id="rId24"/>
    <p:sldId id="2735" r:id="rId25"/>
    <p:sldId id="2736" r:id="rId26"/>
    <p:sldId id="2737" r:id="rId27"/>
    <p:sldId id="2752" r:id="rId28"/>
    <p:sldId id="2779" r:id="rId29"/>
    <p:sldId id="2761" r:id="rId30"/>
    <p:sldId id="2751" r:id="rId31"/>
    <p:sldId id="283" r:id="rId32"/>
    <p:sldId id="531" r:id="rId33"/>
    <p:sldId id="2789" r:id="rId34"/>
    <p:sldId id="2790" r:id="rId35"/>
    <p:sldId id="2791" r:id="rId36"/>
    <p:sldId id="2792" r:id="rId37"/>
    <p:sldId id="2754" r:id="rId38"/>
    <p:sldId id="2759" r:id="rId39"/>
    <p:sldId id="2756" r:id="rId40"/>
    <p:sldId id="2758" r:id="rId41"/>
    <p:sldId id="2757" r:id="rId42"/>
    <p:sldId id="2774" r:id="rId43"/>
    <p:sldId id="2762" r:id="rId44"/>
    <p:sldId id="2763" r:id="rId45"/>
    <p:sldId id="258" r:id="rId46"/>
  </p:sldIdLst>
  <p:sldSz cx="12192000" cy="6858000"/>
  <p:notesSz cx="6858000" cy="9144000"/>
  <p:custDataLst>
    <p:tags r:id="rId4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ja Schäffer" initials="NS" lastIdx="1" clrIdx="0">
    <p:extLst>
      <p:ext uri="{19B8F6BF-5375-455C-9EA6-DF929625EA0E}">
        <p15:presenceInfo xmlns:p15="http://schemas.microsoft.com/office/powerpoint/2012/main" userId="Nadja Schäffer" providerId="None"/>
      </p:ext>
    </p:extLst>
  </p:cmAuthor>
  <p:cmAuthor id="2" name="Aliverti, Paola" initials="AP" lastIdx="11" clrIdx="1">
    <p:extLst>
      <p:ext uri="{19B8F6BF-5375-455C-9EA6-DF929625EA0E}">
        <p15:presenceInfo xmlns:p15="http://schemas.microsoft.com/office/powerpoint/2012/main" userId="S::paola.aliverti@nobelbiocare.com::bc80faeb-d73c-48cc-a027-a4e01b3ea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398"/>
    <a:srgbClr val="E03E52"/>
    <a:srgbClr val="00CC66"/>
    <a:srgbClr val="00FF00"/>
    <a:srgbClr val="FF3399"/>
    <a:srgbClr val="7AE1BF"/>
    <a:srgbClr val="FED880"/>
    <a:srgbClr val="FFA38B"/>
    <a:srgbClr val="000000"/>
    <a:srgbClr val="E897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62296F-F5E9-4A71-96E3-33CF09187854}" v="63" dt="2021-02-16T11:07:25.740"/>
    <p1510:client id="{792BC479-206C-4B95-AF5D-0594C118B964}" v="3" dt="2021-02-15T11:33:25.89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nemann, Philipp" userId="34ddf7dc-003e-4218-857a-e8e0d988c277" providerId="ADAL" clId="{792BC479-206C-4B95-AF5D-0594C118B964}"/>
    <pc:docChg chg="undo custSel delSld modSld">
      <pc:chgData name="Lienemann, Philipp" userId="34ddf7dc-003e-4218-857a-e8e0d988c277" providerId="ADAL" clId="{792BC479-206C-4B95-AF5D-0594C118B964}" dt="2021-02-15T11:35:11.094" v="127" actId="20577"/>
      <pc:docMkLst>
        <pc:docMk/>
      </pc:docMkLst>
      <pc:sldChg chg="modSp">
        <pc:chgData name="Lienemann, Philipp" userId="34ddf7dc-003e-4218-857a-e8e0d988c277" providerId="ADAL" clId="{792BC479-206C-4B95-AF5D-0594C118B964}" dt="2021-02-15T11:35:11.094" v="127" actId="20577"/>
        <pc:sldMkLst>
          <pc:docMk/>
          <pc:sldMk cId="26655855" sldId="258"/>
        </pc:sldMkLst>
        <pc:spChg chg="mod">
          <ac:chgData name="Lienemann, Philipp" userId="34ddf7dc-003e-4218-857a-e8e0d988c277" providerId="ADAL" clId="{792BC479-206C-4B95-AF5D-0594C118B964}" dt="2021-02-15T11:35:11.094" v="127" actId="20577"/>
          <ac:spMkLst>
            <pc:docMk/>
            <pc:sldMk cId="26655855" sldId="258"/>
            <ac:spMk id="3" creationId="{1A385C62-569D-47C1-A987-72B966226034}"/>
          </ac:spMkLst>
        </pc:spChg>
      </pc:sldChg>
      <pc:sldChg chg="delSp">
        <pc:chgData name="Lienemann, Philipp" userId="34ddf7dc-003e-4218-857a-e8e0d988c277" providerId="ADAL" clId="{792BC479-206C-4B95-AF5D-0594C118B964}" dt="2021-02-15T11:08:47.307" v="35" actId="478"/>
        <pc:sldMkLst>
          <pc:docMk/>
          <pc:sldMk cId="3229319253" sldId="283"/>
        </pc:sldMkLst>
        <pc:spChg chg="del">
          <ac:chgData name="Lienemann, Philipp" userId="34ddf7dc-003e-4218-857a-e8e0d988c277" providerId="ADAL" clId="{792BC479-206C-4B95-AF5D-0594C118B964}" dt="2021-02-15T11:08:47.307" v="35" actId="478"/>
          <ac:spMkLst>
            <pc:docMk/>
            <pc:sldMk cId="3229319253" sldId="283"/>
            <ac:spMk id="7" creationId="{14BCD668-36A3-477D-BF74-552D16D355EF}"/>
          </ac:spMkLst>
        </pc:spChg>
      </pc:sldChg>
      <pc:sldChg chg="delSp">
        <pc:chgData name="Lienemann, Philipp" userId="34ddf7dc-003e-4218-857a-e8e0d988c277" providerId="ADAL" clId="{792BC479-206C-4B95-AF5D-0594C118B964}" dt="2021-02-15T11:05:47.102" v="10" actId="478"/>
        <pc:sldMkLst>
          <pc:docMk/>
          <pc:sldMk cId="2438934718" sldId="287"/>
        </pc:sldMkLst>
        <pc:spChg chg="del">
          <ac:chgData name="Lienemann, Philipp" userId="34ddf7dc-003e-4218-857a-e8e0d988c277" providerId="ADAL" clId="{792BC479-206C-4B95-AF5D-0594C118B964}" dt="2021-02-15T11:05:47.102" v="10" actId="478"/>
          <ac:spMkLst>
            <pc:docMk/>
            <pc:sldMk cId="2438934718" sldId="287"/>
            <ac:spMk id="5" creationId="{A641BE56-C36A-457B-BB5B-581D8B00B288}"/>
          </ac:spMkLst>
        </pc:spChg>
      </pc:sldChg>
      <pc:sldChg chg="delSp">
        <pc:chgData name="Lienemann, Philipp" userId="34ddf7dc-003e-4218-857a-e8e0d988c277" providerId="ADAL" clId="{792BC479-206C-4B95-AF5D-0594C118B964}" dt="2021-02-15T11:05:29.688" v="2" actId="478"/>
        <pc:sldMkLst>
          <pc:docMk/>
          <pc:sldMk cId="98490470" sldId="2692"/>
        </pc:sldMkLst>
        <pc:spChg chg="del">
          <ac:chgData name="Lienemann, Philipp" userId="34ddf7dc-003e-4218-857a-e8e0d988c277" providerId="ADAL" clId="{792BC479-206C-4B95-AF5D-0594C118B964}" dt="2021-02-15T11:05:29.688" v="2" actId="478"/>
          <ac:spMkLst>
            <pc:docMk/>
            <pc:sldMk cId="98490470" sldId="2692"/>
            <ac:spMk id="10" creationId="{A392CCDB-431E-459F-B953-82DDA791FFD3}"/>
          </ac:spMkLst>
        </pc:spChg>
      </pc:sldChg>
      <pc:sldChg chg="del">
        <pc:chgData name="Lienemann, Philipp" userId="34ddf7dc-003e-4218-857a-e8e0d988c277" providerId="ADAL" clId="{792BC479-206C-4B95-AF5D-0594C118B964}" dt="2021-02-15T11:05:24.109" v="0" actId="2696"/>
        <pc:sldMkLst>
          <pc:docMk/>
          <pc:sldMk cId="951161808" sldId="2722"/>
        </pc:sldMkLst>
      </pc:sldChg>
      <pc:sldChg chg="delSp">
        <pc:chgData name="Lienemann, Philipp" userId="34ddf7dc-003e-4218-857a-e8e0d988c277" providerId="ADAL" clId="{792BC479-206C-4B95-AF5D-0594C118B964}" dt="2021-02-15T11:06:08.473" v="19" actId="478"/>
        <pc:sldMkLst>
          <pc:docMk/>
          <pc:sldMk cId="3067930282" sldId="2726"/>
        </pc:sldMkLst>
        <pc:spChg chg="del">
          <ac:chgData name="Lienemann, Philipp" userId="34ddf7dc-003e-4218-857a-e8e0d988c277" providerId="ADAL" clId="{792BC479-206C-4B95-AF5D-0594C118B964}" dt="2021-02-15T11:06:05.821" v="17" actId="478"/>
          <ac:spMkLst>
            <pc:docMk/>
            <pc:sldMk cId="3067930282" sldId="2726"/>
            <ac:spMk id="13" creationId="{7D438CA7-1F16-4240-AED2-2826FE581B5D}"/>
          </ac:spMkLst>
        </pc:spChg>
        <pc:spChg chg="del">
          <ac:chgData name="Lienemann, Philipp" userId="34ddf7dc-003e-4218-857a-e8e0d988c277" providerId="ADAL" clId="{792BC479-206C-4B95-AF5D-0594C118B964}" dt="2021-02-15T11:06:07.137" v="18" actId="478"/>
          <ac:spMkLst>
            <pc:docMk/>
            <pc:sldMk cId="3067930282" sldId="2726"/>
            <ac:spMk id="15" creationId="{C26396C3-5483-4BEC-8FD6-8A1D3CA0A1BF}"/>
          </ac:spMkLst>
        </pc:spChg>
        <pc:spChg chg="del">
          <ac:chgData name="Lienemann, Philipp" userId="34ddf7dc-003e-4218-857a-e8e0d988c277" providerId="ADAL" clId="{792BC479-206C-4B95-AF5D-0594C118B964}" dt="2021-02-15T11:06:08.473" v="19" actId="478"/>
          <ac:spMkLst>
            <pc:docMk/>
            <pc:sldMk cId="3067930282" sldId="2726"/>
            <ac:spMk id="17" creationId="{2BAE981B-0A9B-4515-8181-0E6D59334793}"/>
          </ac:spMkLst>
        </pc:spChg>
      </pc:sldChg>
      <pc:sldChg chg="delSp">
        <pc:chgData name="Lienemann, Philipp" userId="34ddf7dc-003e-4218-857a-e8e0d988c277" providerId="ADAL" clId="{792BC479-206C-4B95-AF5D-0594C118B964}" dt="2021-02-15T11:07:14.481" v="22" actId="478"/>
        <pc:sldMkLst>
          <pc:docMk/>
          <pc:sldMk cId="2968284330" sldId="2735"/>
        </pc:sldMkLst>
        <pc:spChg chg="del">
          <ac:chgData name="Lienemann, Philipp" userId="34ddf7dc-003e-4218-857a-e8e0d988c277" providerId="ADAL" clId="{792BC479-206C-4B95-AF5D-0594C118B964}" dt="2021-02-15T11:07:10.361" v="20" actId="478"/>
          <ac:spMkLst>
            <pc:docMk/>
            <pc:sldMk cId="2968284330" sldId="2735"/>
            <ac:spMk id="20" creationId="{6A4B1536-50BD-42E3-9694-C11C746C8646}"/>
          </ac:spMkLst>
        </pc:spChg>
        <pc:spChg chg="del">
          <ac:chgData name="Lienemann, Philipp" userId="34ddf7dc-003e-4218-857a-e8e0d988c277" providerId="ADAL" clId="{792BC479-206C-4B95-AF5D-0594C118B964}" dt="2021-02-15T11:07:11.694" v="21" actId="478"/>
          <ac:spMkLst>
            <pc:docMk/>
            <pc:sldMk cId="2968284330" sldId="2735"/>
            <ac:spMk id="22" creationId="{1CFA2FF3-7469-45A0-99A8-6171FCD7A0AF}"/>
          </ac:spMkLst>
        </pc:spChg>
        <pc:spChg chg="del">
          <ac:chgData name="Lienemann, Philipp" userId="34ddf7dc-003e-4218-857a-e8e0d988c277" providerId="ADAL" clId="{792BC479-206C-4B95-AF5D-0594C118B964}" dt="2021-02-15T11:07:14.481" v="22" actId="478"/>
          <ac:spMkLst>
            <pc:docMk/>
            <pc:sldMk cId="2968284330" sldId="2735"/>
            <ac:spMk id="24" creationId="{D3C8F1FE-8BC5-4F73-BFC4-B42A9158A9D9}"/>
          </ac:spMkLst>
        </pc:spChg>
      </pc:sldChg>
      <pc:sldChg chg="delSp">
        <pc:chgData name="Lienemann, Philipp" userId="34ddf7dc-003e-4218-857a-e8e0d988c277" providerId="ADAL" clId="{792BC479-206C-4B95-AF5D-0594C118B964}" dt="2021-02-15T11:07:23.604" v="26" actId="478"/>
        <pc:sldMkLst>
          <pc:docMk/>
          <pc:sldMk cId="1717693061" sldId="2736"/>
        </pc:sldMkLst>
        <pc:spChg chg="del">
          <ac:chgData name="Lienemann, Philipp" userId="34ddf7dc-003e-4218-857a-e8e0d988c277" providerId="ADAL" clId="{792BC479-206C-4B95-AF5D-0594C118B964}" dt="2021-02-15T11:07:16.796" v="23" actId="478"/>
          <ac:spMkLst>
            <pc:docMk/>
            <pc:sldMk cId="1717693061" sldId="2736"/>
            <ac:spMk id="22" creationId="{06DEC5D3-DB92-4015-931A-B1F17F667FD7}"/>
          </ac:spMkLst>
        </pc:spChg>
        <pc:spChg chg="del">
          <ac:chgData name="Lienemann, Philipp" userId="34ddf7dc-003e-4218-857a-e8e0d988c277" providerId="ADAL" clId="{792BC479-206C-4B95-AF5D-0594C118B964}" dt="2021-02-15T11:07:17.961" v="24" actId="478"/>
          <ac:spMkLst>
            <pc:docMk/>
            <pc:sldMk cId="1717693061" sldId="2736"/>
            <ac:spMk id="23" creationId="{83C2B30A-7458-4D3E-8276-92A3AC4C5C6C}"/>
          </ac:spMkLst>
        </pc:spChg>
        <pc:spChg chg="del">
          <ac:chgData name="Lienemann, Philipp" userId="34ddf7dc-003e-4218-857a-e8e0d988c277" providerId="ADAL" clId="{792BC479-206C-4B95-AF5D-0594C118B964}" dt="2021-02-15T11:07:22.218" v="25" actId="478"/>
          <ac:spMkLst>
            <pc:docMk/>
            <pc:sldMk cId="1717693061" sldId="2736"/>
            <ac:spMk id="26" creationId="{294973F3-EE10-46B0-B918-72221FA3EB19}"/>
          </ac:spMkLst>
        </pc:spChg>
        <pc:spChg chg="del">
          <ac:chgData name="Lienemann, Philipp" userId="34ddf7dc-003e-4218-857a-e8e0d988c277" providerId="ADAL" clId="{792BC479-206C-4B95-AF5D-0594C118B964}" dt="2021-02-15T11:07:23.604" v="26" actId="478"/>
          <ac:spMkLst>
            <pc:docMk/>
            <pc:sldMk cId="1717693061" sldId="2736"/>
            <ac:spMk id="27" creationId="{66AE7022-B762-432E-8275-6F2512F1F9C4}"/>
          </ac:spMkLst>
        </pc:spChg>
      </pc:sldChg>
      <pc:sldChg chg="delSp modSp">
        <pc:chgData name="Lienemann, Philipp" userId="34ddf7dc-003e-4218-857a-e8e0d988c277" providerId="ADAL" clId="{792BC479-206C-4B95-AF5D-0594C118B964}" dt="2021-02-15T11:07:36.595" v="30" actId="478"/>
        <pc:sldMkLst>
          <pc:docMk/>
          <pc:sldMk cId="484599161" sldId="2737"/>
        </pc:sldMkLst>
        <pc:spChg chg="mod">
          <ac:chgData name="Lienemann, Philipp" userId="34ddf7dc-003e-4218-857a-e8e0d988c277" providerId="ADAL" clId="{792BC479-206C-4B95-AF5D-0594C118B964}" dt="2021-02-15T11:07:31.839" v="28" actId="13926"/>
          <ac:spMkLst>
            <pc:docMk/>
            <pc:sldMk cId="484599161" sldId="2737"/>
            <ac:spMk id="4" creationId="{9A89D39E-5D56-4C56-8AB5-9F7402DA2163}"/>
          </ac:spMkLst>
        </pc:spChg>
        <pc:spChg chg="del">
          <ac:chgData name="Lienemann, Philipp" userId="34ddf7dc-003e-4218-857a-e8e0d988c277" providerId="ADAL" clId="{792BC479-206C-4B95-AF5D-0594C118B964}" dt="2021-02-15T11:07:27.007" v="27" actId="478"/>
          <ac:spMkLst>
            <pc:docMk/>
            <pc:sldMk cId="484599161" sldId="2737"/>
            <ac:spMk id="23" creationId="{103564FA-6D1B-4A7F-ACE2-0EF0769A8ECF}"/>
          </ac:spMkLst>
        </pc:spChg>
        <pc:spChg chg="del">
          <ac:chgData name="Lienemann, Philipp" userId="34ddf7dc-003e-4218-857a-e8e0d988c277" providerId="ADAL" clId="{792BC479-206C-4B95-AF5D-0594C118B964}" dt="2021-02-15T11:07:33.845" v="29" actId="478"/>
          <ac:spMkLst>
            <pc:docMk/>
            <pc:sldMk cId="484599161" sldId="2737"/>
            <ac:spMk id="24" creationId="{D8BDA278-B5C9-4B9B-B2AB-CD55ECB27741}"/>
          </ac:spMkLst>
        </pc:spChg>
        <pc:spChg chg="del">
          <ac:chgData name="Lienemann, Philipp" userId="34ddf7dc-003e-4218-857a-e8e0d988c277" providerId="ADAL" clId="{792BC479-206C-4B95-AF5D-0594C118B964}" dt="2021-02-15T11:07:36.595" v="30" actId="478"/>
          <ac:spMkLst>
            <pc:docMk/>
            <pc:sldMk cId="484599161" sldId="2737"/>
            <ac:spMk id="25" creationId="{21DA213D-C2B0-4F82-A650-E1A3FD9D9207}"/>
          </ac:spMkLst>
        </pc:spChg>
      </pc:sldChg>
      <pc:sldChg chg="delSp">
        <pc:chgData name="Lienemann, Philipp" userId="34ddf7dc-003e-4218-857a-e8e0d988c277" providerId="ADAL" clId="{792BC479-206C-4B95-AF5D-0594C118B964}" dt="2021-02-15T11:05:34.295" v="4" actId="478"/>
        <pc:sldMkLst>
          <pc:docMk/>
          <pc:sldMk cId="362769242" sldId="2739"/>
        </pc:sldMkLst>
        <pc:spChg chg="del">
          <ac:chgData name="Lienemann, Philipp" userId="34ddf7dc-003e-4218-857a-e8e0d988c277" providerId="ADAL" clId="{792BC479-206C-4B95-AF5D-0594C118B964}" dt="2021-02-15T11:05:33.022" v="3" actId="478"/>
          <ac:spMkLst>
            <pc:docMk/>
            <pc:sldMk cId="362769242" sldId="2739"/>
            <ac:spMk id="3" creationId="{07FE3CC5-5A0D-4477-BA17-613F524F25B6}"/>
          </ac:spMkLst>
        </pc:spChg>
        <pc:spChg chg="del">
          <ac:chgData name="Lienemann, Philipp" userId="34ddf7dc-003e-4218-857a-e8e0d988c277" providerId="ADAL" clId="{792BC479-206C-4B95-AF5D-0594C118B964}" dt="2021-02-15T11:05:34.295" v="4" actId="478"/>
          <ac:spMkLst>
            <pc:docMk/>
            <pc:sldMk cId="362769242" sldId="2739"/>
            <ac:spMk id="31" creationId="{80F9D6FB-FCC9-4DA7-AD38-72CE59A06D23}"/>
          </ac:spMkLst>
        </pc:spChg>
      </pc:sldChg>
      <pc:sldChg chg="delSp">
        <pc:chgData name="Lienemann, Philipp" userId="34ddf7dc-003e-4218-857a-e8e0d988c277" providerId="ADAL" clId="{792BC479-206C-4B95-AF5D-0594C118B964}" dt="2021-02-15T11:07:45.155" v="34" actId="478"/>
        <pc:sldMkLst>
          <pc:docMk/>
          <pc:sldMk cId="888638363" sldId="2752"/>
        </pc:sldMkLst>
        <pc:spChg chg="del">
          <ac:chgData name="Lienemann, Philipp" userId="34ddf7dc-003e-4218-857a-e8e0d988c277" providerId="ADAL" clId="{792BC479-206C-4B95-AF5D-0594C118B964}" dt="2021-02-15T11:07:39.931" v="31" actId="478"/>
          <ac:spMkLst>
            <pc:docMk/>
            <pc:sldMk cId="888638363" sldId="2752"/>
            <ac:spMk id="22" creationId="{E8A4F1E8-53F7-4B01-BED3-ECB95A8293B5}"/>
          </ac:spMkLst>
        </pc:spChg>
        <pc:spChg chg="del">
          <ac:chgData name="Lienemann, Philipp" userId="34ddf7dc-003e-4218-857a-e8e0d988c277" providerId="ADAL" clId="{792BC479-206C-4B95-AF5D-0594C118B964}" dt="2021-02-15T11:07:43.486" v="33" actId="478"/>
          <ac:spMkLst>
            <pc:docMk/>
            <pc:sldMk cId="888638363" sldId="2752"/>
            <ac:spMk id="25" creationId="{4894A7F0-869C-4A53-863D-E8FB1C433295}"/>
          </ac:spMkLst>
        </pc:spChg>
        <pc:spChg chg="del">
          <ac:chgData name="Lienemann, Philipp" userId="34ddf7dc-003e-4218-857a-e8e0d988c277" providerId="ADAL" clId="{792BC479-206C-4B95-AF5D-0594C118B964}" dt="2021-02-15T11:07:41.361" v="32" actId="478"/>
          <ac:spMkLst>
            <pc:docMk/>
            <pc:sldMk cId="888638363" sldId="2752"/>
            <ac:spMk id="26" creationId="{042C2FA8-0BF1-4365-9CCD-332BCDD6680E}"/>
          </ac:spMkLst>
        </pc:spChg>
        <pc:spChg chg="del">
          <ac:chgData name="Lienemann, Philipp" userId="34ddf7dc-003e-4218-857a-e8e0d988c277" providerId="ADAL" clId="{792BC479-206C-4B95-AF5D-0594C118B964}" dt="2021-02-15T11:07:45.155" v="34" actId="478"/>
          <ac:spMkLst>
            <pc:docMk/>
            <pc:sldMk cId="888638363" sldId="2752"/>
            <ac:spMk id="27" creationId="{320E60C0-4AE3-41B4-9DF0-AE15A7660AD4}"/>
          </ac:spMkLst>
        </pc:spChg>
      </pc:sldChg>
      <pc:sldChg chg="delSp">
        <pc:chgData name="Lienemann, Philipp" userId="34ddf7dc-003e-4218-857a-e8e0d988c277" providerId="ADAL" clId="{792BC479-206C-4B95-AF5D-0594C118B964}" dt="2021-02-15T11:09:13.994" v="46" actId="478"/>
        <pc:sldMkLst>
          <pc:docMk/>
          <pc:sldMk cId="2241291434" sldId="2754"/>
        </pc:sldMkLst>
        <pc:spChg chg="del">
          <ac:chgData name="Lienemann, Philipp" userId="34ddf7dc-003e-4218-857a-e8e0d988c277" providerId="ADAL" clId="{792BC479-206C-4B95-AF5D-0594C118B964}" dt="2021-02-15T11:09:09.997" v="43" actId="478"/>
          <ac:spMkLst>
            <pc:docMk/>
            <pc:sldMk cId="2241291434" sldId="2754"/>
            <ac:spMk id="32" creationId="{839F2BB3-727A-4B96-8A52-FE7EB5FEBF4D}"/>
          </ac:spMkLst>
        </pc:spChg>
        <pc:spChg chg="del">
          <ac:chgData name="Lienemann, Philipp" userId="34ddf7dc-003e-4218-857a-e8e0d988c277" providerId="ADAL" clId="{792BC479-206C-4B95-AF5D-0594C118B964}" dt="2021-02-15T11:09:11.337" v="44" actId="478"/>
          <ac:spMkLst>
            <pc:docMk/>
            <pc:sldMk cId="2241291434" sldId="2754"/>
            <ac:spMk id="33" creationId="{5B8F56B2-D3F5-48D1-9C78-F96A12A5360A}"/>
          </ac:spMkLst>
        </pc:spChg>
        <pc:spChg chg="del">
          <ac:chgData name="Lienemann, Philipp" userId="34ddf7dc-003e-4218-857a-e8e0d988c277" providerId="ADAL" clId="{792BC479-206C-4B95-AF5D-0594C118B964}" dt="2021-02-15T11:09:12.876" v="45" actId="478"/>
          <ac:spMkLst>
            <pc:docMk/>
            <pc:sldMk cId="2241291434" sldId="2754"/>
            <ac:spMk id="34" creationId="{35C99498-4A7E-4A3E-B0C3-6FE093C1CDCF}"/>
          </ac:spMkLst>
        </pc:spChg>
        <pc:spChg chg="del">
          <ac:chgData name="Lienemann, Philipp" userId="34ddf7dc-003e-4218-857a-e8e0d988c277" providerId="ADAL" clId="{792BC479-206C-4B95-AF5D-0594C118B964}" dt="2021-02-15T11:09:13.994" v="46" actId="478"/>
          <ac:spMkLst>
            <pc:docMk/>
            <pc:sldMk cId="2241291434" sldId="2754"/>
            <ac:spMk id="35" creationId="{4FA7DBA5-4A2A-4BFA-942D-5353F0ADC31A}"/>
          </ac:spMkLst>
        </pc:spChg>
      </pc:sldChg>
      <pc:sldChg chg="delSp">
        <pc:chgData name="Lienemann, Philipp" userId="34ddf7dc-003e-4218-857a-e8e0d988c277" providerId="ADAL" clId="{792BC479-206C-4B95-AF5D-0594C118B964}" dt="2021-02-15T11:09:19.543" v="48" actId="478"/>
        <pc:sldMkLst>
          <pc:docMk/>
          <pc:sldMk cId="365820946" sldId="2756"/>
        </pc:sldMkLst>
        <pc:spChg chg="del">
          <ac:chgData name="Lienemann, Philipp" userId="34ddf7dc-003e-4218-857a-e8e0d988c277" providerId="ADAL" clId="{792BC479-206C-4B95-AF5D-0594C118B964}" dt="2021-02-15T11:09:19.543" v="48" actId="478"/>
          <ac:spMkLst>
            <pc:docMk/>
            <pc:sldMk cId="365820946" sldId="2756"/>
            <ac:spMk id="45" creationId="{F938D939-B961-4DFE-A7BB-B7F241FE4C86}"/>
          </ac:spMkLst>
        </pc:spChg>
      </pc:sldChg>
      <pc:sldChg chg="delSp">
        <pc:chgData name="Lienemann, Philipp" userId="34ddf7dc-003e-4218-857a-e8e0d988c277" providerId="ADAL" clId="{792BC479-206C-4B95-AF5D-0594C118B964}" dt="2021-02-15T11:09:30.999" v="54" actId="478"/>
        <pc:sldMkLst>
          <pc:docMk/>
          <pc:sldMk cId="985636348" sldId="2757"/>
        </pc:sldMkLst>
        <pc:spChg chg="del">
          <ac:chgData name="Lienemann, Philipp" userId="34ddf7dc-003e-4218-857a-e8e0d988c277" providerId="ADAL" clId="{792BC479-206C-4B95-AF5D-0594C118B964}" dt="2021-02-15T11:09:29.566" v="53" actId="478"/>
          <ac:spMkLst>
            <pc:docMk/>
            <pc:sldMk cId="985636348" sldId="2757"/>
            <ac:spMk id="14" creationId="{B8105246-3C48-4F8F-AECB-26AD71AB5745}"/>
          </ac:spMkLst>
        </pc:spChg>
        <pc:spChg chg="del">
          <ac:chgData name="Lienemann, Philipp" userId="34ddf7dc-003e-4218-857a-e8e0d988c277" providerId="ADAL" clId="{792BC479-206C-4B95-AF5D-0594C118B964}" dt="2021-02-15T11:09:30.999" v="54" actId="478"/>
          <ac:spMkLst>
            <pc:docMk/>
            <pc:sldMk cId="985636348" sldId="2757"/>
            <ac:spMk id="16" creationId="{FD6C26CE-7CDD-495E-ADB8-7F53CF147D97}"/>
          </ac:spMkLst>
        </pc:spChg>
      </pc:sldChg>
      <pc:sldChg chg="delSp">
        <pc:chgData name="Lienemann, Philipp" userId="34ddf7dc-003e-4218-857a-e8e0d988c277" providerId="ADAL" clId="{792BC479-206C-4B95-AF5D-0594C118B964}" dt="2021-02-15T11:09:27.399" v="52" actId="478"/>
        <pc:sldMkLst>
          <pc:docMk/>
          <pc:sldMk cId="326154208" sldId="2758"/>
        </pc:sldMkLst>
        <pc:spChg chg="del">
          <ac:chgData name="Lienemann, Philipp" userId="34ddf7dc-003e-4218-857a-e8e0d988c277" providerId="ADAL" clId="{792BC479-206C-4B95-AF5D-0594C118B964}" dt="2021-02-15T11:09:26.118" v="51" actId="478"/>
          <ac:spMkLst>
            <pc:docMk/>
            <pc:sldMk cId="326154208" sldId="2758"/>
            <ac:spMk id="22" creationId="{9E9E0557-C4CE-422E-B633-E062BFEE580D}"/>
          </ac:spMkLst>
        </pc:spChg>
        <pc:spChg chg="del">
          <ac:chgData name="Lienemann, Philipp" userId="34ddf7dc-003e-4218-857a-e8e0d988c277" providerId="ADAL" clId="{792BC479-206C-4B95-AF5D-0594C118B964}" dt="2021-02-15T11:09:22.740" v="49" actId="478"/>
          <ac:spMkLst>
            <pc:docMk/>
            <pc:sldMk cId="326154208" sldId="2758"/>
            <ac:spMk id="23" creationId="{342AB206-E313-4457-89F8-172ADC9302A3}"/>
          </ac:spMkLst>
        </pc:spChg>
        <pc:spChg chg="del">
          <ac:chgData name="Lienemann, Philipp" userId="34ddf7dc-003e-4218-857a-e8e0d988c277" providerId="ADAL" clId="{792BC479-206C-4B95-AF5D-0594C118B964}" dt="2021-02-15T11:09:24.257" v="50" actId="478"/>
          <ac:spMkLst>
            <pc:docMk/>
            <pc:sldMk cId="326154208" sldId="2758"/>
            <ac:spMk id="26" creationId="{748D1779-8735-498F-98B0-A98588809115}"/>
          </ac:spMkLst>
        </pc:spChg>
        <pc:spChg chg="del">
          <ac:chgData name="Lienemann, Philipp" userId="34ddf7dc-003e-4218-857a-e8e0d988c277" providerId="ADAL" clId="{792BC479-206C-4B95-AF5D-0594C118B964}" dt="2021-02-15T11:09:27.399" v="52" actId="478"/>
          <ac:spMkLst>
            <pc:docMk/>
            <pc:sldMk cId="326154208" sldId="2758"/>
            <ac:spMk id="27" creationId="{783ABD0E-79A6-4CAC-A32B-18E9AC6C5855}"/>
          </ac:spMkLst>
        </pc:spChg>
      </pc:sldChg>
      <pc:sldChg chg="delSp">
        <pc:chgData name="Lienemann, Philipp" userId="34ddf7dc-003e-4218-857a-e8e0d988c277" providerId="ADAL" clId="{792BC479-206C-4B95-AF5D-0594C118B964}" dt="2021-02-15T11:09:16.575" v="47" actId="478"/>
        <pc:sldMkLst>
          <pc:docMk/>
          <pc:sldMk cId="3803156307" sldId="2759"/>
        </pc:sldMkLst>
        <pc:spChg chg="del">
          <ac:chgData name="Lienemann, Philipp" userId="34ddf7dc-003e-4218-857a-e8e0d988c277" providerId="ADAL" clId="{792BC479-206C-4B95-AF5D-0594C118B964}" dt="2021-02-15T11:09:16.575" v="47" actId="478"/>
          <ac:spMkLst>
            <pc:docMk/>
            <pc:sldMk cId="3803156307" sldId="2759"/>
            <ac:spMk id="16" creationId="{235DF2E5-DCC6-4243-9AF3-C2B2EC4A706D}"/>
          </ac:spMkLst>
        </pc:spChg>
      </pc:sldChg>
      <pc:sldChg chg="addSp delSp modSp addAnim delAnim">
        <pc:chgData name="Lienemann, Philipp" userId="34ddf7dc-003e-4218-857a-e8e0d988c277" providerId="ADAL" clId="{792BC479-206C-4B95-AF5D-0594C118B964}" dt="2021-02-15T11:05:44.063" v="9" actId="478"/>
        <pc:sldMkLst>
          <pc:docMk/>
          <pc:sldMk cId="524993409" sldId="2769"/>
        </pc:sldMkLst>
        <pc:spChg chg="del">
          <ac:chgData name="Lienemann, Philipp" userId="34ddf7dc-003e-4218-857a-e8e0d988c277" providerId="ADAL" clId="{792BC479-206C-4B95-AF5D-0594C118B964}" dt="2021-02-15T11:05:36.892" v="5" actId="478"/>
          <ac:spMkLst>
            <pc:docMk/>
            <pc:sldMk cId="524993409" sldId="2769"/>
            <ac:spMk id="34" creationId="{1E4BECC4-4B54-45D8-88A3-1AF88C19E888}"/>
          </ac:spMkLst>
        </pc:spChg>
        <pc:spChg chg="del">
          <ac:chgData name="Lienemann, Philipp" userId="34ddf7dc-003e-4218-857a-e8e0d988c277" providerId="ADAL" clId="{792BC479-206C-4B95-AF5D-0594C118B964}" dt="2021-02-15T11:05:44.063" v="9" actId="478"/>
          <ac:spMkLst>
            <pc:docMk/>
            <pc:sldMk cId="524993409" sldId="2769"/>
            <ac:spMk id="35" creationId="{FB8D0B46-68FE-42AF-BA9F-D04128BCB82D}"/>
          </ac:spMkLst>
        </pc:spChg>
        <pc:spChg chg="del">
          <ac:chgData name="Lienemann, Philipp" userId="34ddf7dc-003e-4218-857a-e8e0d988c277" providerId="ADAL" clId="{792BC479-206C-4B95-AF5D-0594C118B964}" dt="2021-02-15T11:05:42.115" v="8" actId="478"/>
          <ac:spMkLst>
            <pc:docMk/>
            <pc:sldMk cId="524993409" sldId="2769"/>
            <ac:spMk id="36" creationId="{A157E03D-B7A1-4281-BBA9-4B8D7BA3B138}"/>
          </ac:spMkLst>
        </pc:spChg>
        <pc:grpChg chg="add del">
          <ac:chgData name="Lienemann, Philipp" userId="34ddf7dc-003e-4218-857a-e8e0d988c277" providerId="ADAL" clId="{792BC479-206C-4B95-AF5D-0594C118B964}" dt="2021-02-15T11:05:40.092" v="7" actId="478"/>
          <ac:grpSpMkLst>
            <pc:docMk/>
            <pc:sldMk cId="524993409" sldId="2769"/>
            <ac:grpSpMk id="72" creationId="{EEE4EB83-970B-44BA-8130-0D09B51977D5}"/>
          </ac:grpSpMkLst>
        </pc:grpChg>
        <pc:cxnChg chg="mod">
          <ac:chgData name="Lienemann, Philipp" userId="34ddf7dc-003e-4218-857a-e8e0d988c277" providerId="ADAL" clId="{792BC479-206C-4B95-AF5D-0594C118B964}" dt="2021-02-15T11:05:40.092" v="7" actId="478"/>
          <ac:cxnSpMkLst>
            <pc:docMk/>
            <pc:sldMk cId="524993409" sldId="2769"/>
            <ac:cxnSpMk id="63" creationId="{95024281-D33B-4334-997D-352EA6998099}"/>
          </ac:cxnSpMkLst>
        </pc:cxnChg>
      </pc:sldChg>
      <pc:sldChg chg="delSp">
        <pc:chgData name="Lienemann, Philipp" userId="34ddf7dc-003e-4218-857a-e8e0d988c277" providerId="ADAL" clId="{792BC479-206C-4B95-AF5D-0594C118B964}" dt="2021-02-15T11:05:26.877" v="1" actId="478"/>
        <pc:sldMkLst>
          <pc:docMk/>
          <pc:sldMk cId="2273734464" sldId="2776"/>
        </pc:sldMkLst>
        <pc:spChg chg="del">
          <ac:chgData name="Lienemann, Philipp" userId="34ddf7dc-003e-4218-857a-e8e0d988c277" providerId="ADAL" clId="{792BC479-206C-4B95-AF5D-0594C118B964}" dt="2021-02-15T11:05:26.877" v="1" actId="478"/>
          <ac:spMkLst>
            <pc:docMk/>
            <pc:sldMk cId="2273734464" sldId="2776"/>
            <ac:spMk id="17" creationId="{6E89B77C-DF3A-471F-9A30-D934DCC21655}"/>
          </ac:spMkLst>
        </pc:spChg>
      </pc:sldChg>
      <pc:sldChg chg="delSp modSp">
        <pc:chgData name="Lienemann, Philipp" userId="34ddf7dc-003e-4218-857a-e8e0d988c277" providerId="ADAL" clId="{792BC479-206C-4B95-AF5D-0594C118B964}" dt="2021-02-15T11:33:42.171" v="120" actId="478"/>
        <pc:sldMkLst>
          <pc:docMk/>
          <pc:sldMk cId="1372700474" sldId="2779"/>
        </pc:sldMkLst>
        <pc:spChg chg="del mod">
          <ac:chgData name="Lienemann, Philipp" userId="34ddf7dc-003e-4218-857a-e8e0d988c277" providerId="ADAL" clId="{792BC479-206C-4B95-AF5D-0594C118B964}" dt="2021-02-15T11:33:42.171" v="120" actId="478"/>
          <ac:spMkLst>
            <pc:docMk/>
            <pc:sldMk cId="1372700474" sldId="2779"/>
            <ac:spMk id="14" creationId="{856BAAB2-F8C4-41EC-9C8D-E0E2F2DA97BF}"/>
          </ac:spMkLst>
        </pc:spChg>
      </pc:sldChg>
      <pc:sldChg chg="delSp">
        <pc:chgData name="Lienemann, Philipp" userId="34ddf7dc-003e-4218-857a-e8e0d988c277" providerId="ADAL" clId="{792BC479-206C-4B95-AF5D-0594C118B964}" dt="2021-02-15T11:05:52.628" v="12" actId="478"/>
        <pc:sldMkLst>
          <pc:docMk/>
          <pc:sldMk cId="2274966285" sldId="2782"/>
        </pc:sldMkLst>
        <pc:spChg chg="del">
          <ac:chgData name="Lienemann, Philipp" userId="34ddf7dc-003e-4218-857a-e8e0d988c277" providerId="ADAL" clId="{792BC479-206C-4B95-AF5D-0594C118B964}" dt="2021-02-15T11:05:50.847" v="11" actId="478"/>
          <ac:spMkLst>
            <pc:docMk/>
            <pc:sldMk cId="2274966285" sldId="2782"/>
            <ac:spMk id="10" creationId="{F005B182-65A3-4A00-87ED-F4B8AAEF26AA}"/>
          </ac:spMkLst>
        </pc:spChg>
        <pc:spChg chg="del">
          <ac:chgData name="Lienemann, Philipp" userId="34ddf7dc-003e-4218-857a-e8e0d988c277" providerId="ADAL" clId="{792BC479-206C-4B95-AF5D-0594C118B964}" dt="2021-02-15T11:05:52.628" v="12" actId="478"/>
          <ac:spMkLst>
            <pc:docMk/>
            <pc:sldMk cId="2274966285" sldId="2782"/>
            <ac:spMk id="13" creationId="{5597B485-9812-4EA2-8A1F-AA75784A321D}"/>
          </ac:spMkLst>
        </pc:spChg>
      </pc:sldChg>
      <pc:sldChg chg="delSp">
        <pc:chgData name="Lienemann, Philipp" userId="34ddf7dc-003e-4218-857a-e8e0d988c277" providerId="ADAL" clId="{792BC479-206C-4B95-AF5D-0594C118B964}" dt="2021-02-15T11:05:57.238" v="14" actId="478"/>
        <pc:sldMkLst>
          <pc:docMk/>
          <pc:sldMk cId="1710503496" sldId="2783"/>
        </pc:sldMkLst>
        <pc:spChg chg="del">
          <ac:chgData name="Lienemann, Philipp" userId="34ddf7dc-003e-4218-857a-e8e0d988c277" providerId="ADAL" clId="{792BC479-206C-4B95-AF5D-0594C118B964}" dt="2021-02-15T11:05:57.238" v="14" actId="478"/>
          <ac:spMkLst>
            <pc:docMk/>
            <pc:sldMk cId="1710503496" sldId="2783"/>
            <ac:spMk id="9" creationId="{FC464CF7-37BE-40E5-B3AB-9F54EE538034}"/>
          </ac:spMkLst>
        </pc:spChg>
        <pc:spChg chg="del">
          <ac:chgData name="Lienemann, Philipp" userId="34ddf7dc-003e-4218-857a-e8e0d988c277" providerId="ADAL" clId="{792BC479-206C-4B95-AF5D-0594C118B964}" dt="2021-02-15T11:05:55.696" v="13" actId="478"/>
          <ac:spMkLst>
            <pc:docMk/>
            <pc:sldMk cId="1710503496" sldId="2783"/>
            <ac:spMk id="13" creationId="{F9201F12-2BD8-4BB8-BB36-C7E52DB4F57B}"/>
          </ac:spMkLst>
        </pc:spChg>
      </pc:sldChg>
      <pc:sldChg chg="delSp">
        <pc:chgData name="Lienemann, Philipp" userId="34ddf7dc-003e-4218-857a-e8e0d988c277" providerId="ADAL" clId="{792BC479-206C-4B95-AF5D-0594C118B964}" dt="2021-02-15T11:05:59.976" v="15" actId="478"/>
        <pc:sldMkLst>
          <pc:docMk/>
          <pc:sldMk cId="225039362" sldId="2785"/>
        </pc:sldMkLst>
        <pc:spChg chg="del">
          <ac:chgData name="Lienemann, Philipp" userId="34ddf7dc-003e-4218-857a-e8e0d988c277" providerId="ADAL" clId="{792BC479-206C-4B95-AF5D-0594C118B964}" dt="2021-02-15T11:05:59.976" v="15" actId="478"/>
          <ac:spMkLst>
            <pc:docMk/>
            <pc:sldMk cId="225039362" sldId="2785"/>
            <ac:spMk id="10" creationId="{EB64F5A4-4940-460D-8D78-E14FD1CBB5FB}"/>
          </ac:spMkLst>
        </pc:spChg>
      </pc:sldChg>
      <pc:sldChg chg="delSp">
        <pc:chgData name="Lienemann, Philipp" userId="34ddf7dc-003e-4218-857a-e8e0d988c277" providerId="ADAL" clId="{792BC479-206C-4B95-AF5D-0594C118B964}" dt="2021-02-15T11:06:02.269" v="16" actId="478"/>
        <pc:sldMkLst>
          <pc:docMk/>
          <pc:sldMk cId="1893264633" sldId="2786"/>
        </pc:sldMkLst>
        <pc:spChg chg="del">
          <ac:chgData name="Lienemann, Philipp" userId="34ddf7dc-003e-4218-857a-e8e0d988c277" providerId="ADAL" clId="{792BC479-206C-4B95-AF5D-0594C118B964}" dt="2021-02-15T11:06:02.269" v="16" actId="478"/>
          <ac:spMkLst>
            <pc:docMk/>
            <pc:sldMk cId="1893264633" sldId="2786"/>
            <ac:spMk id="10" creationId="{43F06428-97ED-4FDD-9087-F82A8E9D2B14}"/>
          </ac:spMkLst>
        </pc:spChg>
      </pc:sldChg>
      <pc:sldChg chg="delSp">
        <pc:chgData name="Lienemann, Philipp" userId="34ddf7dc-003e-4218-857a-e8e0d988c277" providerId="ADAL" clId="{792BC479-206C-4B95-AF5D-0594C118B964}" dt="2021-02-15T11:08:53.559" v="37" actId="478"/>
        <pc:sldMkLst>
          <pc:docMk/>
          <pc:sldMk cId="1359362841" sldId="2789"/>
        </pc:sldMkLst>
        <pc:spChg chg="del">
          <ac:chgData name="Lienemann, Philipp" userId="34ddf7dc-003e-4218-857a-e8e0d988c277" providerId="ADAL" clId="{792BC479-206C-4B95-AF5D-0594C118B964}" dt="2021-02-15T11:08:51.833" v="36" actId="478"/>
          <ac:spMkLst>
            <pc:docMk/>
            <pc:sldMk cId="1359362841" sldId="2789"/>
            <ac:spMk id="22" creationId="{2943CBA3-3CE5-43C3-BFA0-173930F9C1C0}"/>
          </ac:spMkLst>
        </pc:spChg>
        <pc:spChg chg="del">
          <ac:chgData name="Lienemann, Philipp" userId="34ddf7dc-003e-4218-857a-e8e0d988c277" providerId="ADAL" clId="{792BC479-206C-4B95-AF5D-0594C118B964}" dt="2021-02-15T11:08:53.559" v="37" actId="478"/>
          <ac:spMkLst>
            <pc:docMk/>
            <pc:sldMk cId="1359362841" sldId="2789"/>
            <ac:spMk id="23" creationId="{F0E72459-7320-4796-A635-8D2B4DDAE556}"/>
          </ac:spMkLst>
        </pc:spChg>
      </pc:sldChg>
      <pc:sldChg chg="delSp">
        <pc:chgData name="Lienemann, Philipp" userId="34ddf7dc-003e-4218-857a-e8e0d988c277" providerId="ADAL" clId="{792BC479-206C-4B95-AF5D-0594C118B964}" dt="2021-02-15T11:09:01.291" v="40" actId="478"/>
        <pc:sldMkLst>
          <pc:docMk/>
          <pc:sldMk cId="1077265745" sldId="2790"/>
        </pc:sldMkLst>
        <pc:spChg chg="del">
          <ac:chgData name="Lienemann, Philipp" userId="34ddf7dc-003e-4218-857a-e8e0d988c277" providerId="ADAL" clId="{792BC479-206C-4B95-AF5D-0594C118B964}" dt="2021-02-15T11:09:01.291" v="40" actId="478"/>
          <ac:spMkLst>
            <pc:docMk/>
            <pc:sldMk cId="1077265745" sldId="2790"/>
            <ac:spMk id="42" creationId="{FC987F79-92B7-42E8-A4BF-29910BB0245E}"/>
          </ac:spMkLst>
        </pc:spChg>
        <pc:spChg chg="del">
          <ac:chgData name="Lienemann, Philipp" userId="34ddf7dc-003e-4218-857a-e8e0d988c277" providerId="ADAL" clId="{792BC479-206C-4B95-AF5D-0594C118B964}" dt="2021-02-15T11:08:56.144" v="38" actId="478"/>
          <ac:spMkLst>
            <pc:docMk/>
            <pc:sldMk cId="1077265745" sldId="2790"/>
            <ac:spMk id="43" creationId="{616AC6CB-E3D5-4880-BC84-E3B2E5E13C39}"/>
          </ac:spMkLst>
        </pc:spChg>
        <pc:spChg chg="del">
          <ac:chgData name="Lienemann, Philipp" userId="34ddf7dc-003e-4218-857a-e8e0d988c277" providerId="ADAL" clId="{792BC479-206C-4B95-AF5D-0594C118B964}" dt="2021-02-15T11:08:57.689" v="39" actId="478"/>
          <ac:spMkLst>
            <pc:docMk/>
            <pc:sldMk cId="1077265745" sldId="2790"/>
            <ac:spMk id="44" creationId="{127A8FC9-1BB8-482D-B80F-E7D158E1AA41}"/>
          </ac:spMkLst>
        </pc:spChg>
      </pc:sldChg>
      <pc:sldChg chg="delSp">
        <pc:chgData name="Lienemann, Philipp" userId="34ddf7dc-003e-4218-857a-e8e0d988c277" providerId="ADAL" clId="{792BC479-206C-4B95-AF5D-0594C118B964}" dt="2021-02-15T11:09:03.763" v="41" actId="478"/>
        <pc:sldMkLst>
          <pc:docMk/>
          <pc:sldMk cId="2186484863" sldId="2791"/>
        </pc:sldMkLst>
        <pc:spChg chg="del">
          <ac:chgData name="Lienemann, Philipp" userId="34ddf7dc-003e-4218-857a-e8e0d988c277" providerId="ADAL" clId="{792BC479-206C-4B95-AF5D-0594C118B964}" dt="2021-02-15T11:09:03.763" v="41" actId="478"/>
          <ac:spMkLst>
            <pc:docMk/>
            <pc:sldMk cId="2186484863" sldId="2791"/>
            <ac:spMk id="10" creationId="{3205045E-D68C-473A-A401-C175AD0BB7F6}"/>
          </ac:spMkLst>
        </pc:spChg>
      </pc:sldChg>
      <pc:sldChg chg="delSp">
        <pc:chgData name="Lienemann, Philipp" userId="34ddf7dc-003e-4218-857a-e8e0d988c277" providerId="ADAL" clId="{792BC479-206C-4B95-AF5D-0594C118B964}" dt="2021-02-15T11:09:06.689" v="42" actId="478"/>
        <pc:sldMkLst>
          <pc:docMk/>
          <pc:sldMk cId="729957964" sldId="2792"/>
        </pc:sldMkLst>
        <pc:spChg chg="del">
          <ac:chgData name="Lienemann, Philipp" userId="34ddf7dc-003e-4218-857a-e8e0d988c277" providerId="ADAL" clId="{792BC479-206C-4B95-AF5D-0594C118B964}" dt="2021-02-15T11:09:06.689" v="42" actId="478"/>
          <ac:spMkLst>
            <pc:docMk/>
            <pc:sldMk cId="729957964" sldId="2792"/>
            <ac:spMk id="14" creationId="{07785DCD-B7F5-4AF5-B57F-EF79E057B28E}"/>
          </ac:spMkLst>
        </pc:spChg>
      </pc:sldChg>
    </pc:docChg>
  </pc:docChgLst>
  <pc:docChgLst>
    <pc:chgData name="Lienemann, Philipp" userId="34ddf7dc-003e-4218-857a-e8e0d988c277" providerId="ADAL" clId="{A6E4816E-FD7B-41D5-AA70-D877F0CBA206}"/>
    <pc:docChg chg="modSld">
      <pc:chgData name="Lienemann, Philipp" userId="34ddf7dc-003e-4218-857a-e8e0d988c277" providerId="ADAL" clId="{A6E4816E-FD7B-41D5-AA70-D877F0CBA206}" dt="2021-02-16T11:12:41.891" v="1" actId="20577"/>
      <pc:docMkLst>
        <pc:docMk/>
      </pc:docMkLst>
      <pc:sldChg chg="modSp">
        <pc:chgData name="Lienemann, Philipp" userId="34ddf7dc-003e-4218-857a-e8e0d988c277" providerId="ADAL" clId="{A6E4816E-FD7B-41D5-AA70-D877F0CBA206}" dt="2021-02-16T11:12:41.891" v="1" actId="20577"/>
        <pc:sldMkLst>
          <pc:docMk/>
          <pc:sldMk cId="26655855" sldId="258"/>
        </pc:sldMkLst>
        <pc:spChg chg="mod">
          <ac:chgData name="Lienemann, Philipp" userId="34ddf7dc-003e-4218-857a-e8e0d988c277" providerId="ADAL" clId="{A6E4816E-FD7B-41D5-AA70-D877F0CBA206}" dt="2021-02-16T11:12:41.891" v="1" actId="20577"/>
          <ac:spMkLst>
            <pc:docMk/>
            <pc:sldMk cId="26655855" sldId="258"/>
            <ac:spMk id="3" creationId="{1A385C62-569D-47C1-A987-72B966226034}"/>
          </ac:spMkLst>
        </pc:spChg>
      </pc:sldChg>
    </pc:docChg>
  </pc:docChgLst>
  <pc:docChgLst>
    <pc:chgData name="Lienemann, Philipp" userId="34ddf7dc-003e-4218-857a-e8e0d988c277" providerId="ADAL" clId="{F9A0DFAD-F327-4444-AE56-F500D0FEF7E1}"/>
    <pc:docChg chg="undo custSel addSld delSld modSld sldOrd modMainMaster">
      <pc:chgData name="Lienemann, Philipp" userId="34ddf7dc-003e-4218-857a-e8e0d988c277" providerId="ADAL" clId="{F9A0DFAD-F327-4444-AE56-F500D0FEF7E1}" dt="2021-02-07T19:51:24.521" v="593" actId="1076"/>
      <pc:docMkLst>
        <pc:docMk/>
      </pc:docMkLst>
      <pc:sldChg chg="addSp delSp modSp">
        <pc:chgData name="Lienemann, Philipp" userId="34ddf7dc-003e-4218-857a-e8e0d988c277" providerId="ADAL" clId="{F9A0DFAD-F327-4444-AE56-F500D0FEF7E1}" dt="2021-02-07T18:05:59.555" v="455" actId="404"/>
        <pc:sldMkLst>
          <pc:docMk/>
          <pc:sldMk cId="3638792961" sldId="267"/>
        </pc:sldMkLst>
        <pc:spChg chg="del">
          <ac:chgData name="Lienemann, Philipp" userId="34ddf7dc-003e-4218-857a-e8e0d988c277" providerId="ADAL" clId="{F9A0DFAD-F327-4444-AE56-F500D0FEF7E1}" dt="2021-02-07T17:19:49.435" v="0" actId="478"/>
          <ac:spMkLst>
            <pc:docMk/>
            <pc:sldMk cId="3638792961" sldId="267"/>
            <ac:spMk id="2" creationId="{659EA352-3CFD-442A-A9F7-93F99ADC2EB5}"/>
          </ac:spMkLst>
        </pc:spChg>
        <pc:spChg chg="ord">
          <ac:chgData name="Lienemann, Philipp" userId="34ddf7dc-003e-4218-857a-e8e0d988c277" providerId="ADAL" clId="{F9A0DFAD-F327-4444-AE56-F500D0FEF7E1}" dt="2021-02-07T17:20:20.929" v="3" actId="166"/>
          <ac:spMkLst>
            <pc:docMk/>
            <pc:sldMk cId="3638792961" sldId="267"/>
            <ac:spMk id="4" creationId="{DED0A20D-246C-4F9A-BA61-96423914C08D}"/>
          </ac:spMkLst>
        </pc:spChg>
        <pc:spChg chg="mod">
          <ac:chgData name="Lienemann, Philipp" userId="34ddf7dc-003e-4218-857a-e8e0d988c277" providerId="ADAL" clId="{F9A0DFAD-F327-4444-AE56-F500D0FEF7E1}" dt="2021-02-07T18:05:59.555" v="455" actId="404"/>
          <ac:spMkLst>
            <pc:docMk/>
            <pc:sldMk cId="3638792961" sldId="267"/>
            <ac:spMk id="22531" creationId="{A8E7A0A4-41DA-45C8-BFDB-6B72D5EE90D2}"/>
          </ac:spMkLst>
        </pc:spChg>
        <pc:picChg chg="add mod">
          <ac:chgData name="Lienemann, Philipp" userId="34ddf7dc-003e-4218-857a-e8e0d988c277" providerId="ADAL" clId="{F9A0DFAD-F327-4444-AE56-F500D0FEF7E1}" dt="2021-02-07T17:19:56.549" v="1"/>
          <ac:picMkLst>
            <pc:docMk/>
            <pc:sldMk cId="3638792961" sldId="267"/>
            <ac:picMk id="5" creationId="{18E58005-1640-4A41-BD29-90147B1D7605}"/>
          </ac:picMkLst>
        </pc:picChg>
      </pc:sldChg>
      <pc:sldChg chg="addSp delSp modSp">
        <pc:chgData name="Lienemann, Philipp" userId="34ddf7dc-003e-4218-857a-e8e0d988c277" providerId="ADAL" clId="{F9A0DFAD-F327-4444-AE56-F500D0FEF7E1}" dt="2021-02-07T17:29:01.335" v="102" actId="1076"/>
        <pc:sldMkLst>
          <pc:docMk/>
          <pc:sldMk cId="0" sldId="531"/>
        </pc:sldMkLst>
        <pc:spChg chg="mod ord">
          <ac:chgData name="Lienemann, Philipp" userId="34ddf7dc-003e-4218-857a-e8e0d988c277" providerId="ADAL" clId="{F9A0DFAD-F327-4444-AE56-F500D0FEF7E1}" dt="2021-02-07T17:27:15.601" v="80" actId="1076"/>
          <ac:spMkLst>
            <pc:docMk/>
            <pc:sldMk cId="0" sldId="531"/>
            <ac:spMk id="4" creationId="{96A4C6F6-EC98-4596-8914-6075F68788A4}"/>
          </ac:spMkLst>
        </pc:spChg>
        <pc:spChg chg="del">
          <ac:chgData name="Lienemann, Philipp" userId="34ddf7dc-003e-4218-857a-e8e0d988c277" providerId="ADAL" clId="{F9A0DFAD-F327-4444-AE56-F500D0FEF7E1}" dt="2021-02-07T17:26:35.603" v="67" actId="478"/>
          <ac:spMkLst>
            <pc:docMk/>
            <pc:sldMk cId="0" sldId="531"/>
            <ac:spMk id="5" creationId="{1CB99125-3DFD-49F7-AA05-4ECFD257BB4A}"/>
          </ac:spMkLst>
        </pc:spChg>
        <pc:spChg chg="mod">
          <ac:chgData name="Lienemann, Philipp" userId="34ddf7dc-003e-4218-857a-e8e0d988c277" providerId="ADAL" clId="{F9A0DFAD-F327-4444-AE56-F500D0FEF7E1}" dt="2021-02-07T17:29:01.335" v="102" actId="1076"/>
          <ac:spMkLst>
            <pc:docMk/>
            <pc:sldMk cId="0" sldId="531"/>
            <ac:spMk id="18434" creationId="{F528CC94-A6F9-4A20-9D65-01AE21CA5568}"/>
          </ac:spMkLst>
        </pc:spChg>
        <pc:picChg chg="add mod">
          <ac:chgData name="Lienemann, Philipp" userId="34ddf7dc-003e-4218-857a-e8e0d988c277" providerId="ADAL" clId="{F9A0DFAD-F327-4444-AE56-F500D0FEF7E1}" dt="2021-02-07T17:26:53.005" v="72" actId="27614"/>
          <ac:picMkLst>
            <pc:docMk/>
            <pc:sldMk cId="0" sldId="531"/>
            <ac:picMk id="3" creationId="{027CE450-7F22-4D8F-B3CA-AFB92C9D740C}"/>
          </ac:picMkLst>
        </pc:picChg>
      </pc:sldChg>
      <pc:sldChg chg="addSp delSp modSp">
        <pc:chgData name="Lienemann, Philipp" userId="34ddf7dc-003e-4218-857a-e8e0d988c277" providerId="ADAL" clId="{F9A0DFAD-F327-4444-AE56-F500D0FEF7E1}" dt="2021-02-07T19:51:24.521" v="593" actId="1076"/>
        <pc:sldMkLst>
          <pc:docMk/>
          <pc:sldMk cId="1717693061" sldId="2736"/>
        </pc:sldMkLst>
        <pc:spChg chg="mod">
          <ac:chgData name="Lienemann, Philipp" userId="34ddf7dc-003e-4218-857a-e8e0d988c277" providerId="ADAL" clId="{F9A0DFAD-F327-4444-AE56-F500D0FEF7E1}" dt="2021-02-07T19:51:21.436" v="592" actId="13926"/>
          <ac:spMkLst>
            <pc:docMk/>
            <pc:sldMk cId="1717693061" sldId="2736"/>
            <ac:spMk id="17" creationId="{3B409A1B-0F11-48C6-A459-AFF4CBC4EB63}"/>
          </ac:spMkLst>
        </pc:spChg>
        <pc:spChg chg="mod">
          <ac:chgData name="Lienemann, Philipp" userId="34ddf7dc-003e-4218-857a-e8e0d988c277" providerId="ADAL" clId="{F9A0DFAD-F327-4444-AE56-F500D0FEF7E1}" dt="2021-02-07T19:50:44.579" v="580" actId="1076"/>
          <ac:spMkLst>
            <pc:docMk/>
            <pc:sldMk cId="1717693061" sldId="2736"/>
            <ac:spMk id="23" creationId="{83C2B30A-7458-4D3E-8276-92A3AC4C5C6C}"/>
          </ac:spMkLst>
        </pc:spChg>
        <pc:spChg chg="del">
          <ac:chgData name="Lienemann, Philipp" userId="34ddf7dc-003e-4218-857a-e8e0d988c277" providerId="ADAL" clId="{F9A0DFAD-F327-4444-AE56-F500D0FEF7E1}" dt="2021-02-07T19:49:37.479" v="579" actId="478"/>
          <ac:spMkLst>
            <pc:docMk/>
            <pc:sldMk cId="1717693061" sldId="2736"/>
            <ac:spMk id="25" creationId="{7EB2EAE8-9D9C-459F-ACFD-7EC109108419}"/>
          </ac:spMkLst>
        </pc:spChg>
        <pc:spChg chg="add mod">
          <ac:chgData name="Lienemann, Philipp" userId="34ddf7dc-003e-4218-857a-e8e0d988c277" providerId="ADAL" clId="{F9A0DFAD-F327-4444-AE56-F500D0FEF7E1}" dt="2021-02-07T19:50:57.089" v="587" actId="1076"/>
          <ac:spMkLst>
            <pc:docMk/>
            <pc:sldMk cId="1717693061" sldId="2736"/>
            <ac:spMk id="26" creationId="{294973F3-EE10-46B0-B918-72221FA3EB19}"/>
          </ac:spMkLst>
        </pc:spChg>
        <pc:spChg chg="add mod">
          <ac:chgData name="Lienemann, Philipp" userId="34ddf7dc-003e-4218-857a-e8e0d988c277" providerId="ADAL" clId="{F9A0DFAD-F327-4444-AE56-F500D0FEF7E1}" dt="2021-02-07T19:51:24.521" v="593" actId="1076"/>
          <ac:spMkLst>
            <pc:docMk/>
            <pc:sldMk cId="1717693061" sldId="2736"/>
            <ac:spMk id="27" creationId="{66AE7022-B762-432E-8275-6F2512F1F9C4}"/>
          </ac:spMkLst>
        </pc:spChg>
      </pc:sldChg>
      <pc:sldChg chg="modSp">
        <pc:chgData name="Lienemann, Philipp" userId="34ddf7dc-003e-4218-857a-e8e0d988c277" providerId="ADAL" clId="{F9A0DFAD-F327-4444-AE56-F500D0FEF7E1}" dt="2021-02-07T18:21:51.436" v="547" actId="1076"/>
        <pc:sldMkLst>
          <pc:docMk/>
          <pc:sldMk cId="362769242" sldId="2739"/>
        </pc:sldMkLst>
        <pc:spChg chg="mod">
          <ac:chgData name="Lienemann, Philipp" userId="34ddf7dc-003e-4218-857a-e8e0d988c277" providerId="ADAL" clId="{F9A0DFAD-F327-4444-AE56-F500D0FEF7E1}" dt="2021-02-07T18:21:51.436" v="547" actId="1076"/>
          <ac:spMkLst>
            <pc:docMk/>
            <pc:sldMk cId="362769242" sldId="2739"/>
            <ac:spMk id="2" creationId="{3BF2D038-174C-46F7-8F23-0F660EB65016}"/>
          </ac:spMkLst>
        </pc:spChg>
      </pc:sldChg>
      <pc:sldChg chg="delSp modSp">
        <pc:chgData name="Lienemann, Philipp" userId="34ddf7dc-003e-4218-857a-e8e0d988c277" providerId="ADAL" clId="{F9A0DFAD-F327-4444-AE56-F500D0FEF7E1}" dt="2021-02-07T18:29:14.469" v="562" actId="478"/>
        <pc:sldMkLst>
          <pc:docMk/>
          <pc:sldMk cId="888638363" sldId="2752"/>
        </pc:sldMkLst>
        <pc:spChg chg="mod">
          <ac:chgData name="Lienemann, Philipp" userId="34ddf7dc-003e-4218-857a-e8e0d988c277" providerId="ADAL" clId="{F9A0DFAD-F327-4444-AE56-F500D0FEF7E1}" dt="2021-02-07T17:26:20.251" v="66" actId="207"/>
          <ac:spMkLst>
            <pc:docMk/>
            <pc:sldMk cId="888638363" sldId="2752"/>
            <ac:spMk id="7" creationId="{505F4D13-D438-4EC9-AF0E-92BA60115064}"/>
          </ac:spMkLst>
        </pc:spChg>
        <pc:spChg chg="del">
          <ac:chgData name="Lienemann, Philipp" userId="34ddf7dc-003e-4218-857a-e8e0d988c277" providerId="ADAL" clId="{F9A0DFAD-F327-4444-AE56-F500D0FEF7E1}" dt="2021-02-07T18:29:14.469" v="562" actId="478"/>
          <ac:spMkLst>
            <pc:docMk/>
            <pc:sldMk cId="888638363" sldId="2752"/>
            <ac:spMk id="24" creationId="{00382828-E0FB-4FE5-B4D7-C75F0C9C56CE}"/>
          </ac:spMkLst>
        </pc:spChg>
      </pc:sldChg>
      <pc:sldChg chg="modSp">
        <pc:chgData name="Lienemann, Philipp" userId="34ddf7dc-003e-4218-857a-e8e0d988c277" providerId="ADAL" clId="{F9A0DFAD-F327-4444-AE56-F500D0FEF7E1}" dt="2021-02-07T18:21:59.281" v="549" actId="1076"/>
        <pc:sldMkLst>
          <pc:docMk/>
          <pc:sldMk cId="124384257" sldId="2753"/>
        </pc:sldMkLst>
        <pc:spChg chg="mod">
          <ac:chgData name="Lienemann, Philipp" userId="34ddf7dc-003e-4218-857a-e8e0d988c277" providerId="ADAL" clId="{F9A0DFAD-F327-4444-AE56-F500D0FEF7E1}" dt="2021-02-07T18:21:59.281" v="549" actId="1076"/>
          <ac:spMkLst>
            <pc:docMk/>
            <pc:sldMk cId="124384257" sldId="2753"/>
            <ac:spMk id="17" creationId="{75159E84-53D9-425B-B40A-9AEE414301BA}"/>
          </ac:spMkLst>
        </pc:spChg>
      </pc:sldChg>
      <pc:sldChg chg="addSp modSp">
        <pc:chgData name="Lienemann, Philipp" userId="34ddf7dc-003e-4218-857a-e8e0d988c277" providerId="ADAL" clId="{F9A0DFAD-F327-4444-AE56-F500D0FEF7E1}" dt="2021-02-07T17:33:24.553" v="137" actId="20577"/>
        <pc:sldMkLst>
          <pc:docMk/>
          <pc:sldMk cId="2241291434" sldId="2754"/>
        </pc:sldMkLst>
        <pc:spChg chg="add mod">
          <ac:chgData name="Lienemann, Philipp" userId="34ddf7dc-003e-4218-857a-e8e0d988c277" providerId="ADAL" clId="{F9A0DFAD-F327-4444-AE56-F500D0FEF7E1}" dt="2021-02-07T17:32:19.597" v="125" actId="20577"/>
          <ac:spMkLst>
            <pc:docMk/>
            <pc:sldMk cId="2241291434" sldId="2754"/>
            <ac:spMk id="33" creationId="{5B8F56B2-D3F5-48D1-9C78-F96A12A5360A}"/>
          </ac:spMkLst>
        </pc:spChg>
        <pc:spChg chg="add mod">
          <ac:chgData name="Lienemann, Philipp" userId="34ddf7dc-003e-4218-857a-e8e0d988c277" providerId="ADAL" clId="{F9A0DFAD-F327-4444-AE56-F500D0FEF7E1}" dt="2021-02-07T17:33:00.795" v="130" actId="20577"/>
          <ac:spMkLst>
            <pc:docMk/>
            <pc:sldMk cId="2241291434" sldId="2754"/>
            <ac:spMk id="34" creationId="{35C99498-4A7E-4A3E-B0C3-6FE093C1CDCF}"/>
          </ac:spMkLst>
        </pc:spChg>
        <pc:spChg chg="add mod">
          <ac:chgData name="Lienemann, Philipp" userId="34ddf7dc-003e-4218-857a-e8e0d988c277" providerId="ADAL" clId="{F9A0DFAD-F327-4444-AE56-F500D0FEF7E1}" dt="2021-02-07T17:33:24.553" v="137" actId="20577"/>
          <ac:spMkLst>
            <pc:docMk/>
            <pc:sldMk cId="2241291434" sldId="2754"/>
            <ac:spMk id="35" creationId="{4FA7DBA5-4A2A-4BFA-942D-5353F0ADC31A}"/>
          </ac:spMkLst>
        </pc:spChg>
      </pc:sldChg>
      <pc:sldChg chg="modSp">
        <pc:chgData name="Lienemann, Philipp" userId="34ddf7dc-003e-4218-857a-e8e0d988c277" providerId="ADAL" clId="{F9A0DFAD-F327-4444-AE56-F500D0FEF7E1}" dt="2021-02-07T19:33:45.300" v="571" actId="1076"/>
        <pc:sldMkLst>
          <pc:docMk/>
          <pc:sldMk cId="365820946" sldId="2756"/>
        </pc:sldMkLst>
        <pc:spChg chg="mod">
          <ac:chgData name="Lienemann, Philipp" userId="34ddf7dc-003e-4218-857a-e8e0d988c277" providerId="ADAL" clId="{F9A0DFAD-F327-4444-AE56-F500D0FEF7E1}" dt="2021-02-07T19:33:05.231" v="563"/>
          <ac:spMkLst>
            <pc:docMk/>
            <pc:sldMk cId="365820946" sldId="2756"/>
            <ac:spMk id="2" creationId="{41B9C5F2-A499-4FE9-BFCD-ECA6694FAA47}"/>
          </ac:spMkLst>
        </pc:spChg>
        <pc:spChg chg="mod">
          <ac:chgData name="Lienemann, Philipp" userId="34ddf7dc-003e-4218-857a-e8e0d988c277" providerId="ADAL" clId="{F9A0DFAD-F327-4444-AE56-F500D0FEF7E1}" dt="2021-02-07T19:33:29.342" v="570" actId="1076"/>
          <ac:spMkLst>
            <pc:docMk/>
            <pc:sldMk cId="365820946" sldId="2756"/>
            <ac:spMk id="4" creationId="{3CE4C26C-6735-49FE-8E5A-F54701CFBCC8}"/>
          </ac:spMkLst>
        </pc:spChg>
        <pc:spChg chg="mod">
          <ac:chgData name="Lienemann, Philipp" userId="34ddf7dc-003e-4218-857a-e8e0d988c277" providerId="ADAL" clId="{F9A0DFAD-F327-4444-AE56-F500D0FEF7E1}" dt="2021-02-07T19:33:12.256" v="568" actId="20577"/>
          <ac:spMkLst>
            <pc:docMk/>
            <pc:sldMk cId="365820946" sldId="2756"/>
            <ac:spMk id="7" creationId="{505F4D13-D438-4EC9-AF0E-92BA60115064}"/>
          </ac:spMkLst>
        </pc:spChg>
        <pc:spChg chg="mod">
          <ac:chgData name="Lienemann, Philipp" userId="34ddf7dc-003e-4218-857a-e8e0d988c277" providerId="ADAL" clId="{F9A0DFAD-F327-4444-AE56-F500D0FEF7E1}" dt="2021-02-07T19:33:15.642" v="569" actId="1076"/>
          <ac:spMkLst>
            <pc:docMk/>
            <pc:sldMk cId="365820946" sldId="2756"/>
            <ac:spMk id="23" creationId="{88B773BB-FE35-429F-BDE0-76D8B34D2AC0}"/>
          </ac:spMkLst>
        </pc:spChg>
        <pc:spChg chg="mod">
          <ac:chgData name="Lienemann, Philipp" userId="34ddf7dc-003e-4218-857a-e8e0d988c277" providerId="ADAL" clId="{F9A0DFAD-F327-4444-AE56-F500D0FEF7E1}" dt="2021-02-07T19:33:45.300" v="571" actId="1076"/>
          <ac:spMkLst>
            <pc:docMk/>
            <pc:sldMk cId="365820946" sldId="2756"/>
            <ac:spMk id="39" creationId="{ACBE0B9A-94D1-491E-BB3B-D2565DBEDE3E}"/>
          </ac:spMkLst>
        </pc:spChg>
        <pc:spChg chg="mod">
          <ac:chgData name="Lienemann, Philipp" userId="34ddf7dc-003e-4218-857a-e8e0d988c277" providerId="ADAL" clId="{F9A0DFAD-F327-4444-AE56-F500D0FEF7E1}" dt="2021-02-07T19:33:45.300" v="571" actId="1076"/>
          <ac:spMkLst>
            <pc:docMk/>
            <pc:sldMk cId="365820946" sldId="2756"/>
            <ac:spMk id="41" creationId="{83FD7D89-4DC1-401A-8B58-C1062275C099}"/>
          </ac:spMkLst>
        </pc:spChg>
        <pc:spChg chg="mod">
          <ac:chgData name="Lienemann, Philipp" userId="34ddf7dc-003e-4218-857a-e8e0d988c277" providerId="ADAL" clId="{F9A0DFAD-F327-4444-AE56-F500D0FEF7E1}" dt="2021-02-07T19:33:29.342" v="570" actId="1076"/>
          <ac:spMkLst>
            <pc:docMk/>
            <pc:sldMk cId="365820946" sldId="2756"/>
            <ac:spMk id="45" creationId="{F938D939-B961-4DFE-A7BB-B7F241FE4C86}"/>
          </ac:spMkLst>
        </pc:spChg>
        <pc:spChg chg="mod">
          <ac:chgData name="Lienemann, Philipp" userId="34ddf7dc-003e-4218-857a-e8e0d988c277" providerId="ADAL" clId="{F9A0DFAD-F327-4444-AE56-F500D0FEF7E1}" dt="2021-02-07T19:33:45.300" v="571" actId="1076"/>
          <ac:spMkLst>
            <pc:docMk/>
            <pc:sldMk cId="365820946" sldId="2756"/>
            <ac:spMk id="57" creationId="{6CCED3FD-8A21-4F49-A7FD-27FF3162EE69}"/>
          </ac:spMkLst>
        </pc:spChg>
        <pc:spChg chg="mod">
          <ac:chgData name="Lienemann, Philipp" userId="34ddf7dc-003e-4218-857a-e8e0d988c277" providerId="ADAL" clId="{F9A0DFAD-F327-4444-AE56-F500D0FEF7E1}" dt="2021-02-07T19:33:45.300" v="571" actId="1076"/>
          <ac:spMkLst>
            <pc:docMk/>
            <pc:sldMk cId="365820946" sldId="2756"/>
            <ac:spMk id="61" creationId="{88CEAAE0-F4DB-4708-A7C6-98E33593ED8C}"/>
          </ac:spMkLst>
        </pc:spChg>
        <pc:spChg chg="mod">
          <ac:chgData name="Lienemann, Philipp" userId="34ddf7dc-003e-4218-857a-e8e0d988c277" providerId="ADAL" clId="{F9A0DFAD-F327-4444-AE56-F500D0FEF7E1}" dt="2021-02-07T19:33:45.300" v="571" actId="1076"/>
          <ac:spMkLst>
            <pc:docMk/>
            <pc:sldMk cId="365820946" sldId="2756"/>
            <ac:spMk id="82" creationId="{00EFB2A4-87F8-4A4A-871A-0BE03C3AD84E}"/>
          </ac:spMkLst>
        </pc:spChg>
        <pc:grpChg chg="mod">
          <ac:chgData name="Lienemann, Philipp" userId="34ddf7dc-003e-4218-857a-e8e0d988c277" providerId="ADAL" clId="{F9A0DFAD-F327-4444-AE56-F500D0FEF7E1}" dt="2021-02-07T19:33:29.342" v="570" actId="1076"/>
          <ac:grpSpMkLst>
            <pc:docMk/>
            <pc:sldMk cId="365820946" sldId="2756"/>
            <ac:grpSpMk id="87" creationId="{E9349462-560F-4D52-A0FB-B4704D1DD38D}"/>
          </ac:grpSpMkLst>
        </pc:grpChg>
        <pc:picChg chg="mod">
          <ac:chgData name="Lienemann, Philipp" userId="34ddf7dc-003e-4218-857a-e8e0d988c277" providerId="ADAL" clId="{F9A0DFAD-F327-4444-AE56-F500D0FEF7E1}" dt="2021-02-07T19:33:45.300" v="571" actId="1076"/>
          <ac:picMkLst>
            <pc:docMk/>
            <pc:sldMk cId="365820946" sldId="2756"/>
            <ac:picMk id="31" creationId="{86D5E7F9-48E6-40BF-8B74-BADB432C4130}"/>
          </ac:picMkLst>
        </pc:picChg>
        <pc:picChg chg="mod">
          <ac:chgData name="Lienemann, Philipp" userId="34ddf7dc-003e-4218-857a-e8e0d988c277" providerId="ADAL" clId="{F9A0DFAD-F327-4444-AE56-F500D0FEF7E1}" dt="2021-02-07T19:33:29.342" v="570" actId="1076"/>
          <ac:picMkLst>
            <pc:docMk/>
            <pc:sldMk cId="365820946" sldId="2756"/>
            <ac:picMk id="73" creationId="{D7084457-6A57-4AB1-A8D1-B0D9E05F2E5B}"/>
          </ac:picMkLst>
        </pc:picChg>
        <pc:cxnChg chg="mod">
          <ac:chgData name="Lienemann, Philipp" userId="34ddf7dc-003e-4218-857a-e8e0d988c277" providerId="ADAL" clId="{F9A0DFAD-F327-4444-AE56-F500D0FEF7E1}" dt="2021-02-07T19:33:45.300" v="571" actId="1076"/>
          <ac:cxnSpMkLst>
            <pc:docMk/>
            <pc:sldMk cId="365820946" sldId="2756"/>
            <ac:cxnSpMk id="33" creationId="{6D235A57-1063-44A9-A86F-B977201E4905}"/>
          </ac:cxnSpMkLst>
        </pc:cxnChg>
        <pc:cxnChg chg="mod">
          <ac:chgData name="Lienemann, Philipp" userId="34ddf7dc-003e-4218-857a-e8e0d988c277" providerId="ADAL" clId="{F9A0DFAD-F327-4444-AE56-F500D0FEF7E1}" dt="2021-02-07T19:33:45.300" v="571" actId="1076"/>
          <ac:cxnSpMkLst>
            <pc:docMk/>
            <pc:sldMk cId="365820946" sldId="2756"/>
            <ac:cxnSpMk id="38" creationId="{9F51043D-121E-41B4-B145-95D82964B734}"/>
          </ac:cxnSpMkLst>
        </pc:cxnChg>
        <pc:cxnChg chg="mod">
          <ac:chgData name="Lienemann, Philipp" userId="34ddf7dc-003e-4218-857a-e8e0d988c277" providerId="ADAL" clId="{F9A0DFAD-F327-4444-AE56-F500D0FEF7E1}" dt="2021-02-07T19:33:45.300" v="571" actId="1076"/>
          <ac:cxnSpMkLst>
            <pc:docMk/>
            <pc:sldMk cId="365820946" sldId="2756"/>
            <ac:cxnSpMk id="40" creationId="{070CFF86-99FB-4523-B3FA-5110DD1934C5}"/>
          </ac:cxnSpMkLst>
        </pc:cxnChg>
        <pc:cxnChg chg="mod">
          <ac:chgData name="Lienemann, Philipp" userId="34ddf7dc-003e-4218-857a-e8e0d988c277" providerId="ADAL" clId="{F9A0DFAD-F327-4444-AE56-F500D0FEF7E1}" dt="2021-02-07T19:33:45.300" v="571" actId="1076"/>
          <ac:cxnSpMkLst>
            <pc:docMk/>
            <pc:sldMk cId="365820946" sldId="2756"/>
            <ac:cxnSpMk id="62" creationId="{D555993B-633B-4610-A59B-FC7576D7393D}"/>
          </ac:cxnSpMkLst>
        </pc:cxnChg>
        <pc:cxnChg chg="mod">
          <ac:chgData name="Lienemann, Philipp" userId="34ddf7dc-003e-4218-857a-e8e0d988c277" providerId="ADAL" clId="{F9A0DFAD-F327-4444-AE56-F500D0FEF7E1}" dt="2021-02-07T19:33:45.300" v="571" actId="1076"/>
          <ac:cxnSpMkLst>
            <pc:docMk/>
            <pc:sldMk cId="365820946" sldId="2756"/>
            <ac:cxnSpMk id="70" creationId="{74EBD95C-2F69-49B3-8716-3EBA9781474B}"/>
          </ac:cxnSpMkLst>
        </pc:cxnChg>
      </pc:sldChg>
      <pc:sldChg chg="delSp modSp ord">
        <pc:chgData name="Lienemann, Philipp" userId="34ddf7dc-003e-4218-857a-e8e0d988c277" providerId="ADAL" clId="{F9A0DFAD-F327-4444-AE56-F500D0FEF7E1}" dt="2021-02-07T19:34:12.502" v="578" actId="1076"/>
        <pc:sldMkLst>
          <pc:docMk/>
          <pc:sldMk cId="326154208" sldId="2758"/>
        </pc:sldMkLst>
        <pc:spChg chg="mod">
          <ac:chgData name="Lienemann, Philipp" userId="34ddf7dc-003e-4218-857a-e8e0d988c277" providerId="ADAL" clId="{F9A0DFAD-F327-4444-AE56-F500D0FEF7E1}" dt="2021-02-07T19:33:58.842" v="573"/>
          <ac:spMkLst>
            <pc:docMk/>
            <pc:sldMk cId="326154208" sldId="2758"/>
            <ac:spMk id="2" creationId="{41B9C5F2-A499-4FE9-BFCD-ECA6694FAA47}"/>
          </ac:spMkLst>
        </pc:spChg>
        <pc:spChg chg="mod">
          <ac:chgData name="Lienemann, Philipp" userId="34ddf7dc-003e-4218-857a-e8e0d988c277" providerId="ADAL" clId="{F9A0DFAD-F327-4444-AE56-F500D0FEF7E1}" dt="2021-02-07T19:34:06.552" v="577" actId="20577"/>
          <ac:spMkLst>
            <pc:docMk/>
            <pc:sldMk cId="326154208" sldId="2758"/>
            <ac:spMk id="7" creationId="{505F4D13-D438-4EC9-AF0E-92BA60115064}"/>
          </ac:spMkLst>
        </pc:spChg>
        <pc:spChg chg="mod">
          <ac:chgData name="Lienemann, Philipp" userId="34ddf7dc-003e-4218-857a-e8e0d988c277" providerId="ADAL" clId="{F9A0DFAD-F327-4444-AE56-F500D0FEF7E1}" dt="2021-02-07T19:34:12.502" v="578" actId="1076"/>
          <ac:spMkLst>
            <pc:docMk/>
            <pc:sldMk cId="326154208" sldId="2758"/>
            <ac:spMk id="17" creationId="{0188F6FA-055F-450F-B194-49CB9EE883FE}"/>
          </ac:spMkLst>
        </pc:spChg>
        <pc:spChg chg="mod">
          <ac:chgData name="Lienemann, Philipp" userId="34ddf7dc-003e-4218-857a-e8e0d988c277" providerId="ADAL" clId="{F9A0DFAD-F327-4444-AE56-F500D0FEF7E1}" dt="2021-02-07T19:34:12.502" v="578" actId="1076"/>
          <ac:spMkLst>
            <pc:docMk/>
            <pc:sldMk cId="326154208" sldId="2758"/>
            <ac:spMk id="22" creationId="{9E9E0557-C4CE-422E-B633-E062BFEE580D}"/>
          </ac:spMkLst>
        </pc:spChg>
        <pc:spChg chg="mod">
          <ac:chgData name="Lienemann, Philipp" userId="34ddf7dc-003e-4218-857a-e8e0d988c277" providerId="ADAL" clId="{F9A0DFAD-F327-4444-AE56-F500D0FEF7E1}" dt="2021-02-07T19:34:12.502" v="578" actId="1076"/>
          <ac:spMkLst>
            <pc:docMk/>
            <pc:sldMk cId="326154208" sldId="2758"/>
            <ac:spMk id="23" creationId="{342AB206-E313-4457-89F8-172ADC9302A3}"/>
          </ac:spMkLst>
        </pc:spChg>
        <pc:spChg chg="del">
          <ac:chgData name="Lienemann, Philipp" userId="34ddf7dc-003e-4218-857a-e8e0d988c277" providerId="ADAL" clId="{F9A0DFAD-F327-4444-AE56-F500D0FEF7E1}" dt="2021-02-07T18:29:03.470" v="561" actId="478"/>
          <ac:spMkLst>
            <pc:docMk/>
            <pc:sldMk cId="326154208" sldId="2758"/>
            <ac:spMk id="25" creationId="{14A60823-EA07-496B-89F0-6517E0D23DF6}"/>
          </ac:spMkLst>
        </pc:spChg>
        <pc:spChg chg="mod">
          <ac:chgData name="Lienemann, Philipp" userId="34ddf7dc-003e-4218-857a-e8e0d988c277" providerId="ADAL" clId="{F9A0DFAD-F327-4444-AE56-F500D0FEF7E1}" dt="2021-02-07T19:34:12.502" v="578" actId="1076"/>
          <ac:spMkLst>
            <pc:docMk/>
            <pc:sldMk cId="326154208" sldId="2758"/>
            <ac:spMk id="26" creationId="{748D1779-8735-498F-98B0-A98588809115}"/>
          </ac:spMkLst>
        </pc:spChg>
        <pc:spChg chg="mod">
          <ac:chgData name="Lienemann, Philipp" userId="34ddf7dc-003e-4218-857a-e8e0d988c277" providerId="ADAL" clId="{F9A0DFAD-F327-4444-AE56-F500D0FEF7E1}" dt="2021-02-07T19:34:12.502" v="578" actId="1076"/>
          <ac:spMkLst>
            <pc:docMk/>
            <pc:sldMk cId="326154208" sldId="2758"/>
            <ac:spMk id="27" creationId="{783ABD0E-79A6-4CAC-A32B-18E9AC6C5855}"/>
          </ac:spMkLst>
        </pc:spChg>
        <pc:grpChg chg="mod">
          <ac:chgData name="Lienemann, Philipp" userId="34ddf7dc-003e-4218-857a-e8e0d988c277" providerId="ADAL" clId="{F9A0DFAD-F327-4444-AE56-F500D0FEF7E1}" dt="2021-02-07T19:34:12.502" v="578" actId="1076"/>
          <ac:grpSpMkLst>
            <pc:docMk/>
            <pc:sldMk cId="326154208" sldId="2758"/>
            <ac:grpSpMk id="5" creationId="{50E99C9B-C220-4AFC-BFD3-EB7385E6006A}"/>
          </ac:grpSpMkLst>
        </pc:grpChg>
        <pc:grpChg chg="mod">
          <ac:chgData name="Lienemann, Philipp" userId="34ddf7dc-003e-4218-857a-e8e0d988c277" providerId="ADAL" clId="{F9A0DFAD-F327-4444-AE56-F500D0FEF7E1}" dt="2021-02-07T19:34:12.502" v="578" actId="1076"/>
          <ac:grpSpMkLst>
            <pc:docMk/>
            <pc:sldMk cId="326154208" sldId="2758"/>
            <ac:grpSpMk id="11" creationId="{35AD2CF4-E0C4-49B3-B23C-82B4679FC60F}"/>
          </ac:grpSpMkLst>
        </pc:grpChg>
        <pc:grpChg chg="mod">
          <ac:chgData name="Lienemann, Philipp" userId="34ddf7dc-003e-4218-857a-e8e0d988c277" providerId="ADAL" clId="{F9A0DFAD-F327-4444-AE56-F500D0FEF7E1}" dt="2021-02-07T19:34:12.502" v="578" actId="1076"/>
          <ac:grpSpMkLst>
            <pc:docMk/>
            <pc:sldMk cId="326154208" sldId="2758"/>
            <ac:grpSpMk id="14" creationId="{C4A0239F-BB1B-4A30-BFC5-89F0C2609110}"/>
          </ac:grpSpMkLst>
        </pc:grpChg>
      </pc:sldChg>
      <pc:sldChg chg="delSp modSp">
        <pc:chgData name="Lienemann, Philipp" userId="34ddf7dc-003e-4218-857a-e8e0d988c277" providerId="ADAL" clId="{F9A0DFAD-F327-4444-AE56-F500D0FEF7E1}" dt="2021-02-07T18:29:00.098" v="560" actId="478"/>
        <pc:sldMkLst>
          <pc:docMk/>
          <pc:sldMk cId="3803156307" sldId="2759"/>
        </pc:sldMkLst>
        <pc:spChg chg="mod">
          <ac:chgData name="Lienemann, Philipp" userId="34ddf7dc-003e-4218-857a-e8e0d988c277" providerId="ADAL" clId="{F9A0DFAD-F327-4444-AE56-F500D0FEF7E1}" dt="2021-02-07T18:27:34.586" v="550"/>
          <ac:spMkLst>
            <pc:docMk/>
            <pc:sldMk cId="3803156307" sldId="2759"/>
            <ac:spMk id="2" creationId="{41B9C5F2-A499-4FE9-BFCD-ECA6694FAA47}"/>
          </ac:spMkLst>
        </pc:spChg>
        <pc:spChg chg="mod">
          <ac:chgData name="Lienemann, Philipp" userId="34ddf7dc-003e-4218-857a-e8e0d988c277" providerId="ADAL" clId="{F9A0DFAD-F327-4444-AE56-F500D0FEF7E1}" dt="2021-02-07T18:28:02.680" v="559" actId="13926"/>
          <ac:spMkLst>
            <pc:docMk/>
            <pc:sldMk cId="3803156307" sldId="2759"/>
            <ac:spMk id="4" creationId="{242C99F6-4E38-4FFA-8ABF-43779B5FFA3E}"/>
          </ac:spMkLst>
        </pc:spChg>
        <pc:spChg chg="mod">
          <ac:chgData name="Lienemann, Philipp" userId="34ddf7dc-003e-4218-857a-e8e0d988c277" providerId="ADAL" clId="{F9A0DFAD-F327-4444-AE56-F500D0FEF7E1}" dt="2021-02-07T18:27:48.335" v="556" actId="20577"/>
          <ac:spMkLst>
            <pc:docMk/>
            <pc:sldMk cId="3803156307" sldId="2759"/>
            <ac:spMk id="7" creationId="{505F4D13-D438-4EC9-AF0E-92BA60115064}"/>
          </ac:spMkLst>
        </pc:spChg>
        <pc:spChg chg="del">
          <ac:chgData name="Lienemann, Philipp" userId="34ddf7dc-003e-4218-857a-e8e0d988c277" providerId="ADAL" clId="{F9A0DFAD-F327-4444-AE56-F500D0FEF7E1}" dt="2021-02-07T18:29:00.098" v="560" actId="478"/>
          <ac:spMkLst>
            <pc:docMk/>
            <pc:sldMk cId="3803156307" sldId="2759"/>
            <ac:spMk id="13" creationId="{066F1DB8-1CFB-487A-B60B-63DF89F32F06}"/>
          </ac:spMkLst>
        </pc:spChg>
        <pc:spChg chg="mod">
          <ac:chgData name="Lienemann, Philipp" userId="34ddf7dc-003e-4218-857a-e8e0d988c277" providerId="ADAL" clId="{F9A0DFAD-F327-4444-AE56-F500D0FEF7E1}" dt="2021-02-07T18:27:54.318" v="558" actId="1076"/>
          <ac:spMkLst>
            <pc:docMk/>
            <pc:sldMk cId="3803156307" sldId="2759"/>
            <ac:spMk id="16" creationId="{235DF2E5-DCC6-4243-9AF3-C2B2EC4A706D}"/>
          </ac:spMkLst>
        </pc:spChg>
      </pc:sldChg>
      <pc:sldChg chg="del">
        <pc:chgData name="Lienemann, Philipp" userId="34ddf7dc-003e-4218-857a-e8e0d988c277" providerId="ADAL" clId="{F9A0DFAD-F327-4444-AE56-F500D0FEF7E1}" dt="2021-02-07T18:13:49.539" v="478" actId="2696"/>
        <pc:sldMkLst>
          <pc:docMk/>
          <pc:sldMk cId="2468277757" sldId="2767"/>
        </pc:sldMkLst>
      </pc:sldChg>
      <pc:sldChg chg="addSp delSp modSp">
        <pc:chgData name="Lienemann, Philipp" userId="34ddf7dc-003e-4218-857a-e8e0d988c277" providerId="ADAL" clId="{F9A0DFAD-F327-4444-AE56-F500D0FEF7E1}" dt="2021-02-07T18:14:15.519" v="489" actId="20577"/>
        <pc:sldMkLst>
          <pc:docMk/>
          <pc:sldMk cId="524993409" sldId="2769"/>
        </pc:sldMkLst>
        <pc:spChg chg="mod">
          <ac:chgData name="Lienemann, Philipp" userId="34ddf7dc-003e-4218-857a-e8e0d988c277" providerId="ADAL" clId="{F9A0DFAD-F327-4444-AE56-F500D0FEF7E1}" dt="2021-02-07T18:14:15.519" v="489" actId="20577"/>
          <ac:spMkLst>
            <pc:docMk/>
            <pc:sldMk cId="524993409" sldId="2769"/>
            <ac:spMk id="13" creationId="{39B5A7DB-8C60-48E7-8095-CDA3FB20A672}"/>
          </ac:spMkLst>
        </pc:spChg>
        <pc:spChg chg="del mod">
          <ac:chgData name="Lienemann, Philipp" userId="34ddf7dc-003e-4218-857a-e8e0d988c277" providerId="ADAL" clId="{F9A0DFAD-F327-4444-AE56-F500D0FEF7E1}" dt="2021-02-07T18:08:32.733" v="473" actId="478"/>
          <ac:spMkLst>
            <pc:docMk/>
            <pc:sldMk cId="524993409" sldId="2769"/>
            <ac:spMk id="33" creationId="{E6054DC2-1354-48F0-A72D-C71375536E5C}"/>
          </ac:spMkLst>
        </pc:spChg>
        <pc:spChg chg="mod">
          <ac:chgData name="Lienemann, Philipp" userId="34ddf7dc-003e-4218-857a-e8e0d988c277" providerId="ADAL" clId="{F9A0DFAD-F327-4444-AE56-F500D0FEF7E1}" dt="2021-02-07T18:08:46.981" v="476" actId="1076"/>
          <ac:spMkLst>
            <pc:docMk/>
            <pc:sldMk cId="524993409" sldId="2769"/>
            <ac:spMk id="34" creationId="{1E4BECC4-4B54-45D8-88A3-1AF88C19E888}"/>
          </ac:spMkLst>
        </pc:spChg>
        <pc:spChg chg="add mod">
          <ac:chgData name="Lienemann, Philipp" userId="34ddf7dc-003e-4218-857a-e8e0d988c277" providerId="ADAL" clId="{F9A0DFAD-F327-4444-AE56-F500D0FEF7E1}" dt="2021-02-07T18:08:43.294" v="475" actId="1076"/>
          <ac:spMkLst>
            <pc:docMk/>
            <pc:sldMk cId="524993409" sldId="2769"/>
            <ac:spMk id="35" creationId="{FB8D0B46-68FE-42AF-BA9F-D04128BCB82D}"/>
          </ac:spMkLst>
        </pc:spChg>
      </pc:sldChg>
      <pc:sldChg chg="addSp delSp modSp add">
        <pc:chgData name="Lienemann, Philipp" userId="34ddf7dc-003e-4218-857a-e8e0d988c277" providerId="ADAL" clId="{F9A0DFAD-F327-4444-AE56-F500D0FEF7E1}" dt="2021-02-07T18:06:03.413" v="456" actId="403"/>
        <pc:sldMkLst>
          <pc:docMk/>
          <pc:sldMk cId="2935396368" sldId="2780"/>
        </pc:sldMkLst>
        <pc:spChg chg="del">
          <ac:chgData name="Lienemann, Philipp" userId="34ddf7dc-003e-4218-857a-e8e0d988c277" providerId="ADAL" clId="{F9A0DFAD-F327-4444-AE56-F500D0FEF7E1}" dt="2021-02-07T17:20:47.676" v="13" actId="478"/>
          <ac:spMkLst>
            <pc:docMk/>
            <pc:sldMk cId="2935396368" sldId="2780"/>
            <ac:spMk id="4" creationId="{DED0A20D-246C-4F9A-BA61-96423914C08D}"/>
          </ac:spMkLst>
        </pc:spChg>
        <pc:spChg chg="mod">
          <ac:chgData name="Lienemann, Philipp" userId="34ddf7dc-003e-4218-857a-e8e0d988c277" providerId="ADAL" clId="{F9A0DFAD-F327-4444-AE56-F500D0FEF7E1}" dt="2021-02-07T18:06:03.413" v="456" actId="403"/>
          <ac:spMkLst>
            <pc:docMk/>
            <pc:sldMk cId="2935396368" sldId="2780"/>
            <ac:spMk id="22531" creationId="{A8E7A0A4-41DA-45C8-BFDB-6B72D5EE90D2}"/>
          </ac:spMkLst>
        </pc:spChg>
        <pc:picChg chg="add del mod">
          <ac:chgData name="Lienemann, Philipp" userId="34ddf7dc-003e-4218-857a-e8e0d988c277" providerId="ADAL" clId="{F9A0DFAD-F327-4444-AE56-F500D0FEF7E1}" dt="2021-02-07T17:21:14.620" v="18"/>
          <ac:picMkLst>
            <pc:docMk/>
            <pc:sldMk cId="2935396368" sldId="2780"/>
            <ac:picMk id="3" creationId="{C7051571-BC35-4F41-A03C-B3962C01A400}"/>
          </ac:picMkLst>
        </pc:picChg>
        <pc:picChg chg="del">
          <ac:chgData name="Lienemann, Philipp" userId="34ddf7dc-003e-4218-857a-e8e0d988c277" providerId="ADAL" clId="{F9A0DFAD-F327-4444-AE56-F500D0FEF7E1}" dt="2021-02-07T17:21:15.817" v="19" actId="478"/>
          <ac:picMkLst>
            <pc:docMk/>
            <pc:sldMk cId="2935396368" sldId="2780"/>
            <ac:picMk id="5" creationId="{18E58005-1640-4A41-BD29-90147B1D7605}"/>
          </ac:picMkLst>
        </pc:picChg>
        <pc:picChg chg="add mod">
          <ac:chgData name="Lienemann, Philipp" userId="34ddf7dc-003e-4218-857a-e8e0d988c277" providerId="ADAL" clId="{F9A0DFAD-F327-4444-AE56-F500D0FEF7E1}" dt="2021-02-07T17:21:38.847" v="28" actId="27614"/>
          <ac:picMkLst>
            <pc:docMk/>
            <pc:sldMk cId="2935396368" sldId="2780"/>
            <ac:picMk id="7" creationId="{7596AE3C-F577-4AC5-8899-F1E8949F9C6C}"/>
          </ac:picMkLst>
        </pc:picChg>
      </pc:sldChg>
      <pc:sldChg chg="addSp delSp modSp add">
        <pc:chgData name="Lienemann, Philipp" userId="34ddf7dc-003e-4218-857a-e8e0d988c277" providerId="ADAL" clId="{F9A0DFAD-F327-4444-AE56-F500D0FEF7E1}" dt="2021-02-07T18:06:07.544" v="457" actId="403"/>
        <pc:sldMkLst>
          <pc:docMk/>
          <pc:sldMk cId="3896373074" sldId="2781"/>
        </pc:sldMkLst>
        <pc:spChg chg="del">
          <ac:chgData name="Lienemann, Philipp" userId="34ddf7dc-003e-4218-857a-e8e0d988c277" providerId="ADAL" clId="{F9A0DFAD-F327-4444-AE56-F500D0FEF7E1}" dt="2021-02-07T17:20:49.545" v="14" actId="478"/>
          <ac:spMkLst>
            <pc:docMk/>
            <pc:sldMk cId="3896373074" sldId="2781"/>
            <ac:spMk id="4" creationId="{DED0A20D-246C-4F9A-BA61-96423914C08D}"/>
          </ac:spMkLst>
        </pc:spChg>
        <pc:spChg chg="add mod">
          <ac:chgData name="Lienemann, Philipp" userId="34ddf7dc-003e-4218-857a-e8e0d988c277" providerId="ADAL" clId="{F9A0DFAD-F327-4444-AE56-F500D0FEF7E1}" dt="2021-02-07T18:06:07.544" v="457" actId="403"/>
          <ac:spMkLst>
            <pc:docMk/>
            <pc:sldMk cId="3896373074" sldId="2781"/>
            <ac:spMk id="7" creationId="{D92B2B32-A254-464B-BC1A-5ED67F14B599}"/>
          </ac:spMkLst>
        </pc:spChg>
        <pc:spChg chg="del">
          <ac:chgData name="Lienemann, Philipp" userId="34ddf7dc-003e-4218-857a-e8e0d988c277" providerId="ADAL" clId="{F9A0DFAD-F327-4444-AE56-F500D0FEF7E1}" dt="2021-02-07T17:24:30.349" v="56" actId="478"/>
          <ac:spMkLst>
            <pc:docMk/>
            <pc:sldMk cId="3896373074" sldId="2781"/>
            <ac:spMk id="22531" creationId="{A8E7A0A4-41DA-45C8-BFDB-6B72D5EE90D2}"/>
          </ac:spMkLst>
        </pc:spChg>
        <pc:picChg chg="add mod">
          <ac:chgData name="Lienemann, Philipp" userId="34ddf7dc-003e-4218-857a-e8e0d988c277" providerId="ADAL" clId="{F9A0DFAD-F327-4444-AE56-F500D0FEF7E1}" dt="2021-02-07T17:21:36.764" v="26" actId="27614"/>
          <ac:picMkLst>
            <pc:docMk/>
            <pc:sldMk cId="3896373074" sldId="2781"/>
            <ac:picMk id="3" creationId="{FC276641-8B43-4049-8B93-08EEB610402D}"/>
          </ac:picMkLst>
        </pc:picChg>
        <pc:picChg chg="del">
          <ac:chgData name="Lienemann, Philipp" userId="34ddf7dc-003e-4218-857a-e8e0d988c277" providerId="ADAL" clId="{F9A0DFAD-F327-4444-AE56-F500D0FEF7E1}" dt="2021-02-07T17:21:20.163" v="21" actId="478"/>
          <ac:picMkLst>
            <pc:docMk/>
            <pc:sldMk cId="3896373074" sldId="2781"/>
            <ac:picMk id="5" creationId="{18E58005-1640-4A41-BD29-90147B1D7605}"/>
          </ac:picMkLst>
        </pc:picChg>
      </pc:sldChg>
      <pc:sldChg chg="addSp delSp modSp add">
        <pc:chgData name="Lienemann, Philipp" userId="34ddf7dc-003e-4218-857a-e8e0d988c277" providerId="ADAL" clId="{F9A0DFAD-F327-4444-AE56-F500D0FEF7E1}" dt="2021-02-07T18:06:10.726" v="458" actId="403"/>
        <pc:sldMkLst>
          <pc:docMk/>
          <pc:sldMk cId="2274966285" sldId="2782"/>
        </pc:sldMkLst>
        <pc:spChg chg="del">
          <ac:chgData name="Lienemann, Philipp" userId="34ddf7dc-003e-4218-857a-e8e0d988c277" providerId="ADAL" clId="{F9A0DFAD-F327-4444-AE56-F500D0FEF7E1}" dt="2021-02-07T17:20:51.401" v="15" actId="478"/>
          <ac:spMkLst>
            <pc:docMk/>
            <pc:sldMk cId="2274966285" sldId="2782"/>
            <ac:spMk id="4" creationId="{DED0A20D-246C-4F9A-BA61-96423914C08D}"/>
          </ac:spMkLst>
        </pc:spChg>
        <pc:spChg chg="add del">
          <ac:chgData name="Lienemann, Philipp" userId="34ddf7dc-003e-4218-857a-e8e0d988c277" providerId="ADAL" clId="{F9A0DFAD-F327-4444-AE56-F500D0FEF7E1}" dt="2021-02-07T18:00:11.640" v="403"/>
          <ac:spMkLst>
            <pc:docMk/>
            <pc:sldMk cId="2274966285" sldId="2782"/>
            <ac:spMk id="6" creationId="{556F433C-05F5-4479-B483-4A82C2DF59A6}"/>
          </ac:spMkLst>
        </pc:spChg>
        <pc:spChg chg="add del">
          <ac:chgData name="Lienemann, Philipp" userId="34ddf7dc-003e-4218-857a-e8e0d988c277" providerId="ADAL" clId="{F9A0DFAD-F327-4444-AE56-F500D0FEF7E1}" dt="2021-02-07T18:01:28.706" v="417"/>
          <ac:spMkLst>
            <pc:docMk/>
            <pc:sldMk cId="2274966285" sldId="2782"/>
            <ac:spMk id="7" creationId="{349B3714-AE36-4E47-A4ED-58BD36A1A7B3}"/>
          </ac:spMkLst>
        </pc:spChg>
        <pc:spChg chg="add mod">
          <ac:chgData name="Lienemann, Philipp" userId="34ddf7dc-003e-4218-857a-e8e0d988c277" providerId="ADAL" clId="{F9A0DFAD-F327-4444-AE56-F500D0FEF7E1}" dt="2021-02-07T18:03:41.910" v="439" actId="207"/>
          <ac:spMkLst>
            <pc:docMk/>
            <pc:sldMk cId="2274966285" sldId="2782"/>
            <ac:spMk id="8" creationId="{860A2D43-5FCF-44A5-851E-60A0FB93388B}"/>
          </ac:spMkLst>
        </pc:spChg>
        <pc:spChg chg="add mod">
          <ac:chgData name="Lienemann, Philipp" userId="34ddf7dc-003e-4218-857a-e8e0d988c277" providerId="ADAL" clId="{F9A0DFAD-F327-4444-AE56-F500D0FEF7E1}" dt="2021-02-07T18:03:44.401" v="440" actId="1076"/>
          <ac:spMkLst>
            <pc:docMk/>
            <pc:sldMk cId="2274966285" sldId="2782"/>
            <ac:spMk id="10" creationId="{F005B182-65A3-4A00-87ED-F4B8AAEF26AA}"/>
          </ac:spMkLst>
        </pc:spChg>
        <pc:spChg chg="add mod">
          <ac:chgData name="Lienemann, Philipp" userId="34ddf7dc-003e-4218-857a-e8e0d988c277" providerId="ADAL" clId="{F9A0DFAD-F327-4444-AE56-F500D0FEF7E1}" dt="2021-02-07T18:01:46.444" v="423" actId="1076"/>
          <ac:spMkLst>
            <pc:docMk/>
            <pc:sldMk cId="2274966285" sldId="2782"/>
            <ac:spMk id="12" creationId="{7B6C1E6F-5F11-46AC-A17D-A2ECCBEC9DAD}"/>
          </ac:spMkLst>
        </pc:spChg>
        <pc:spChg chg="add mod">
          <ac:chgData name="Lienemann, Philipp" userId="34ddf7dc-003e-4218-857a-e8e0d988c277" providerId="ADAL" clId="{F9A0DFAD-F327-4444-AE56-F500D0FEF7E1}" dt="2021-02-07T18:01:48.771" v="424" actId="571"/>
          <ac:spMkLst>
            <pc:docMk/>
            <pc:sldMk cId="2274966285" sldId="2782"/>
            <ac:spMk id="13" creationId="{5597B485-9812-4EA2-8A1F-AA75784A321D}"/>
          </ac:spMkLst>
        </pc:spChg>
        <pc:spChg chg="mod">
          <ac:chgData name="Lienemann, Philipp" userId="34ddf7dc-003e-4218-857a-e8e0d988c277" providerId="ADAL" clId="{F9A0DFAD-F327-4444-AE56-F500D0FEF7E1}" dt="2021-02-07T18:06:10.726" v="458" actId="403"/>
          <ac:spMkLst>
            <pc:docMk/>
            <pc:sldMk cId="2274966285" sldId="2782"/>
            <ac:spMk id="22531" creationId="{A8E7A0A4-41DA-45C8-BFDB-6B72D5EE90D2}"/>
          </ac:spMkLst>
        </pc:spChg>
        <pc:picChg chg="add mod">
          <ac:chgData name="Lienemann, Philipp" userId="34ddf7dc-003e-4218-857a-e8e0d988c277" providerId="ADAL" clId="{F9A0DFAD-F327-4444-AE56-F500D0FEF7E1}" dt="2021-02-07T17:21:28.379" v="24"/>
          <ac:picMkLst>
            <pc:docMk/>
            <pc:sldMk cId="2274966285" sldId="2782"/>
            <ac:picMk id="3" creationId="{74D106AD-7D4C-44C7-8DA9-EC93800652F6}"/>
          </ac:picMkLst>
        </pc:picChg>
        <pc:picChg chg="del">
          <ac:chgData name="Lienemann, Philipp" userId="34ddf7dc-003e-4218-857a-e8e0d988c277" providerId="ADAL" clId="{F9A0DFAD-F327-4444-AE56-F500D0FEF7E1}" dt="2021-02-07T17:21:25.508" v="23" actId="478"/>
          <ac:picMkLst>
            <pc:docMk/>
            <pc:sldMk cId="2274966285" sldId="2782"/>
            <ac:picMk id="5" creationId="{18E58005-1640-4A41-BD29-90147B1D7605}"/>
          </ac:picMkLst>
        </pc:picChg>
        <pc:cxnChg chg="add mod">
          <ac:chgData name="Lienemann, Philipp" userId="34ddf7dc-003e-4218-857a-e8e0d988c277" providerId="ADAL" clId="{F9A0DFAD-F327-4444-AE56-F500D0FEF7E1}" dt="2021-02-07T18:03:39.656" v="438" actId="14100"/>
          <ac:cxnSpMkLst>
            <pc:docMk/>
            <pc:sldMk cId="2274966285" sldId="2782"/>
            <ac:cxnSpMk id="9" creationId="{B38B01C8-BDE9-4A2B-B4A0-D1DE1DEF8072}"/>
          </ac:cxnSpMkLst>
        </pc:cxnChg>
        <pc:cxnChg chg="add mod">
          <ac:chgData name="Lienemann, Philipp" userId="34ddf7dc-003e-4218-857a-e8e0d988c277" providerId="ADAL" clId="{F9A0DFAD-F327-4444-AE56-F500D0FEF7E1}" dt="2021-02-07T18:01:55.699" v="427" actId="14100"/>
          <ac:cxnSpMkLst>
            <pc:docMk/>
            <pc:sldMk cId="2274966285" sldId="2782"/>
            <ac:cxnSpMk id="14" creationId="{725A7387-5BA0-495F-B9E2-F41F50BA5909}"/>
          </ac:cxnSpMkLst>
        </pc:cxnChg>
      </pc:sldChg>
      <pc:sldChg chg="addSp delSp modSp add">
        <pc:chgData name="Lienemann, Philipp" userId="34ddf7dc-003e-4218-857a-e8e0d988c277" providerId="ADAL" clId="{F9A0DFAD-F327-4444-AE56-F500D0FEF7E1}" dt="2021-02-07T18:06:15.015" v="459" actId="403"/>
        <pc:sldMkLst>
          <pc:docMk/>
          <pc:sldMk cId="1710503496" sldId="2783"/>
        </pc:sldMkLst>
        <pc:spChg chg="del">
          <ac:chgData name="Lienemann, Philipp" userId="34ddf7dc-003e-4218-857a-e8e0d988c277" providerId="ADAL" clId="{F9A0DFAD-F327-4444-AE56-F500D0FEF7E1}" dt="2021-02-07T17:20:54.065" v="16" actId="478"/>
          <ac:spMkLst>
            <pc:docMk/>
            <pc:sldMk cId="1710503496" sldId="2783"/>
            <ac:spMk id="4" creationId="{DED0A20D-246C-4F9A-BA61-96423914C08D}"/>
          </ac:spMkLst>
        </pc:spChg>
        <pc:spChg chg="add del">
          <ac:chgData name="Lienemann, Philipp" userId="34ddf7dc-003e-4218-857a-e8e0d988c277" providerId="ADAL" clId="{F9A0DFAD-F327-4444-AE56-F500D0FEF7E1}" dt="2021-02-07T18:04:36.629" v="442"/>
          <ac:spMkLst>
            <pc:docMk/>
            <pc:sldMk cId="1710503496" sldId="2783"/>
            <ac:spMk id="6" creationId="{DC2F1B25-23BE-4143-8235-8482D2C54623}"/>
          </ac:spMkLst>
        </pc:spChg>
        <pc:spChg chg="add">
          <ac:chgData name="Lienemann, Philipp" userId="34ddf7dc-003e-4218-857a-e8e0d988c277" providerId="ADAL" clId="{F9A0DFAD-F327-4444-AE56-F500D0FEF7E1}" dt="2021-02-07T18:03:26.386" v="436"/>
          <ac:spMkLst>
            <pc:docMk/>
            <pc:sldMk cId="1710503496" sldId="2783"/>
            <ac:spMk id="7" creationId="{E0F35D84-682C-48D8-9386-51FAABC5B380}"/>
          </ac:spMkLst>
        </pc:spChg>
        <pc:spChg chg="add">
          <ac:chgData name="Lienemann, Philipp" userId="34ddf7dc-003e-4218-857a-e8e0d988c277" providerId="ADAL" clId="{F9A0DFAD-F327-4444-AE56-F500D0FEF7E1}" dt="2021-02-07T18:03:26.386" v="436"/>
          <ac:spMkLst>
            <pc:docMk/>
            <pc:sldMk cId="1710503496" sldId="2783"/>
            <ac:spMk id="9" creationId="{FC464CF7-37BE-40E5-B3AB-9F54EE538034}"/>
          </ac:spMkLst>
        </pc:spChg>
        <pc:spChg chg="add mod">
          <ac:chgData name="Lienemann, Philipp" userId="34ddf7dc-003e-4218-857a-e8e0d988c277" providerId="ADAL" clId="{F9A0DFAD-F327-4444-AE56-F500D0FEF7E1}" dt="2021-02-07T18:04:59.330" v="447" actId="207"/>
          <ac:spMkLst>
            <pc:docMk/>
            <pc:sldMk cId="1710503496" sldId="2783"/>
            <ac:spMk id="11" creationId="{0EC1E7EF-4A9E-442A-8CE4-83CB9A3955F9}"/>
          </ac:spMkLst>
        </pc:spChg>
        <pc:spChg chg="add mod">
          <ac:chgData name="Lienemann, Philipp" userId="34ddf7dc-003e-4218-857a-e8e0d988c277" providerId="ADAL" clId="{F9A0DFAD-F327-4444-AE56-F500D0FEF7E1}" dt="2021-02-07T18:05:02.879" v="448" actId="1076"/>
          <ac:spMkLst>
            <pc:docMk/>
            <pc:sldMk cId="1710503496" sldId="2783"/>
            <ac:spMk id="13" creationId="{F9201F12-2BD8-4BB8-BB36-C7E52DB4F57B}"/>
          </ac:spMkLst>
        </pc:spChg>
        <pc:spChg chg="mod">
          <ac:chgData name="Lienemann, Philipp" userId="34ddf7dc-003e-4218-857a-e8e0d988c277" providerId="ADAL" clId="{F9A0DFAD-F327-4444-AE56-F500D0FEF7E1}" dt="2021-02-07T18:06:15.015" v="459" actId="403"/>
          <ac:spMkLst>
            <pc:docMk/>
            <pc:sldMk cId="1710503496" sldId="2783"/>
            <ac:spMk id="22531" creationId="{A8E7A0A4-41DA-45C8-BFDB-6B72D5EE90D2}"/>
          </ac:spMkLst>
        </pc:spChg>
        <pc:picChg chg="add mod">
          <ac:chgData name="Lienemann, Philipp" userId="34ddf7dc-003e-4218-857a-e8e0d988c277" providerId="ADAL" clId="{F9A0DFAD-F327-4444-AE56-F500D0FEF7E1}" dt="2021-02-07T17:21:38.848" v="29" actId="962"/>
          <ac:picMkLst>
            <pc:docMk/>
            <pc:sldMk cId="1710503496" sldId="2783"/>
            <ac:picMk id="3" creationId="{6B35E8E1-CC25-44FC-8467-5BD5B04E9B03}"/>
          </ac:picMkLst>
        </pc:picChg>
        <pc:picChg chg="del">
          <ac:chgData name="Lienemann, Philipp" userId="34ddf7dc-003e-4218-857a-e8e0d988c277" providerId="ADAL" clId="{F9A0DFAD-F327-4444-AE56-F500D0FEF7E1}" dt="2021-02-07T17:21:35.432" v="25" actId="478"/>
          <ac:picMkLst>
            <pc:docMk/>
            <pc:sldMk cId="1710503496" sldId="2783"/>
            <ac:picMk id="5" creationId="{18E58005-1640-4A41-BD29-90147B1D7605}"/>
          </ac:picMkLst>
        </pc:picChg>
        <pc:cxnChg chg="add">
          <ac:chgData name="Lienemann, Philipp" userId="34ddf7dc-003e-4218-857a-e8e0d988c277" providerId="ADAL" clId="{F9A0DFAD-F327-4444-AE56-F500D0FEF7E1}" dt="2021-02-07T18:03:26.386" v="436"/>
          <ac:cxnSpMkLst>
            <pc:docMk/>
            <pc:sldMk cId="1710503496" sldId="2783"/>
            <ac:cxnSpMk id="8" creationId="{E958F122-09D6-42CF-9AE5-4688E35651C8}"/>
          </ac:cxnSpMkLst>
        </pc:cxnChg>
        <pc:cxnChg chg="add mod">
          <ac:chgData name="Lienemann, Philipp" userId="34ddf7dc-003e-4218-857a-e8e0d988c277" providerId="ADAL" clId="{F9A0DFAD-F327-4444-AE56-F500D0FEF7E1}" dt="2021-02-07T18:04:56.918" v="446"/>
          <ac:cxnSpMkLst>
            <pc:docMk/>
            <pc:sldMk cId="1710503496" sldId="2783"/>
            <ac:cxnSpMk id="12" creationId="{246E9479-6C84-441C-BDBA-9E0F51A01664}"/>
          </ac:cxnSpMkLst>
        </pc:cxnChg>
      </pc:sldChg>
      <pc:sldChg chg="addSp delSp modSp add">
        <pc:chgData name="Lienemann, Philipp" userId="34ddf7dc-003e-4218-857a-e8e0d988c277" providerId="ADAL" clId="{F9A0DFAD-F327-4444-AE56-F500D0FEF7E1}" dt="2021-02-07T18:06:18.865" v="460" actId="403"/>
        <pc:sldMkLst>
          <pc:docMk/>
          <pc:sldMk cId="834803976" sldId="2784"/>
        </pc:sldMkLst>
        <pc:spChg chg="del">
          <ac:chgData name="Lienemann, Philipp" userId="34ddf7dc-003e-4218-857a-e8e0d988c277" providerId="ADAL" clId="{F9A0DFAD-F327-4444-AE56-F500D0FEF7E1}" dt="2021-02-07T17:21:43.052" v="30" actId="478"/>
          <ac:spMkLst>
            <pc:docMk/>
            <pc:sldMk cId="834803976" sldId="2784"/>
            <ac:spMk id="4" creationId="{DED0A20D-246C-4F9A-BA61-96423914C08D}"/>
          </ac:spMkLst>
        </pc:spChg>
        <pc:spChg chg="mod">
          <ac:chgData name="Lienemann, Philipp" userId="34ddf7dc-003e-4218-857a-e8e0d988c277" providerId="ADAL" clId="{F9A0DFAD-F327-4444-AE56-F500D0FEF7E1}" dt="2021-02-07T18:06:18.865" v="460" actId="403"/>
          <ac:spMkLst>
            <pc:docMk/>
            <pc:sldMk cId="834803976" sldId="2784"/>
            <ac:spMk id="22531" creationId="{A8E7A0A4-41DA-45C8-BFDB-6B72D5EE90D2}"/>
          </ac:spMkLst>
        </pc:spChg>
        <pc:picChg chg="add mod">
          <ac:chgData name="Lienemann, Philipp" userId="34ddf7dc-003e-4218-857a-e8e0d988c277" providerId="ADAL" clId="{F9A0DFAD-F327-4444-AE56-F500D0FEF7E1}" dt="2021-02-07T17:22:09.380" v="42"/>
          <ac:picMkLst>
            <pc:docMk/>
            <pc:sldMk cId="834803976" sldId="2784"/>
            <ac:picMk id="3" creationId="{CF5FAB49-44B4-431A-986F-9B12A3E2B3A7}"/>
          </ac:picMkLst>
        </pc:picChg>
        <pc:picChg chg="del">
          <ac:chgData name="Lienemann, Philipp" userId="34ddf7dc-003e-4218-857a-e8e0d988c277" providerId="ADAL" clId="{F9A0DFAD-F327-4444-AE56-F500D0FEF7E1}" dt="2021-02-07T17:21:43.982" v="31" actId="478"/>
          <ac:picMkLst>
            <pc:docMk/>
            <pc:sldMk cId="834803976" sldId="2784"/>
            <ac:picMk id="5" creationId="{18E58005-1640-4A41-BD29-90147B1D7605}"/>
          </ac:picMkLst>
        </pc:picChg>
      </pc:sldChg>
      <pc:sldChg chg="addSp delSp modSp add">
        <pc:chgData name="Lienemann, Philipp" userId="34ddf7dc-003e-4218-857a-e8e0d988c277" providerId="ADAL" clId="{F9A0DFAD-F327-4444-AE56-F500D0FEF7E1}" dt="2021-02-07T18:02:21.227" v="431" actId="207"/>
        <pc:sldMkLst>
          <pc:docMk/>
          <pc:sldMk cId="225039362" sldId="2785"/>
        </pc:sldMkLst>
        <pc:spChg chg="del">
          <ac:chgData name="Lienemann, Philipp" userId="34ddf7dc-003e-4218-857a-e8e0d988c277" providerId="ADAL" clId="{F9A0DFAD-F327-4444-AE56-F500D0FEF7E1}" dt="2021-02-07T17:21:45.916" v="32" actId="478"/>
          <ac:spMkLst>
            <pc:docMk/>
            <pc:sldMk cId="225039362" sldId="2785"/>
            <ac:spMk id="4" creationId="{DED0A20D-246C-4F9A-BA61-96423914C08D}"/>
          </ac:spMkLst>
        </pc:spChg>
        <pc:spChg chg="add mod">
          <ac:chgData name="Lienemann, Philipp" userId="34ddf7dc-003e-4218-857a-e8e0d988c277" providerId="ADAL" clId="{F9A0DFAD-F327-4444-AE56-F500D0FEF7E1}" dt="2021-02-07T18:02:21.227" v="431" actId="207"/>
          <ac:spMkLst>
            <pc:docMk/>
            <pc:sldMk cId="225039362" sldId="2785"/>
            <ac:spMk id="7" creationId="{1381B37A-AD27-4D02-952A-74735D717C84}"/>
          </ac:spMkLst>
        </pc:spChg>
        <pc:spChg chg="add mod">
          <ac:chgData name="Lienemann, Philipp" userId="34ddf7dc-003e-4218-857a-e8e0d988c277" providerId="ADAL" clId="{F9A0DFAD-F327-4444-AE56-F500D0FEF7E1}" dt="2021-02-07T17:59:37.173" v="399" actId="20577"/>
          <ac:spMkLst>
            <pc:docMk/>
            <pc:sldMk cId="225039362" sldId="2785"/>
            <ac:spMk id="10" creationId="{EB64F5A4-4940-460D-8D78-E14FD1CBB5FB}"/>
          </ac:spMkLst>
        </pc:spChg>
        <pc:spChg chg="mod">
          <ac:chgData name="Lienemann, Philipp" userId="34ddf7dc-003e-4218-857a-e8e0d988c277" providerId="ADAL" clId="{F9A0DFAD-F327-4444-AE56-F500D0FEF7E1}" dt="2021-02-07T17:25:22.546" v="61"/>
          <ac:spMkLst>
            <pc:docMk/>
            <pc:sldMk cId="225039362" sldId="2785"/>
            <ac:spMk id="22531" creationId="{A8E7A0A4-41DA-45C8-BFDB-6B72D5EE90D2}"/>
          </ac:spMkLst>
        </pc:spChg>
        <pc:picChg chg="add mod">
          <ac:chgData name="Lienemann, Philipp" userId="34ddf7dc-003e-4218-857a-e8e0d988c277" providerId="ADAL" clId="{F9A0DFAD-F327-4444-AE56-F500D0FEF7E1}" dt="2021-02-07T17:22:12.710" v="43"/>
          <ac:picMkLst>
            <pc:docMk/>
            <pc:sldMk cId="225039362" sldId="2785"/>
            <ac:picMk id="3" creationId="{0E43941F-AAA0-4935-A789-0571AF7153C7}"/>
          </ac:picMkLst>
        </pc:picChg>
        <pc:picChg chg="del">
          <ac:chgData name="Lienemann, Philipp" userId="34ddf7dc-003e-4218-857a-e8e0d988c277" providerId="ADAL" clId="{F9A0DFAD-F327-4444-AE56-F500D0FEF7E1}" dt="2021-02-07T17:21:46.523" v="33" actId="478"/>
          <ac:picMkLst>
            <pc:docMk/>
            <pc:sldMk cId="225039362" sldId="2785"/>
            <ac:picMk id="5" creationId="{18E58005-1640-4A41-BD29-90147B1D7605}"/>
          </ac:picMkLst>
        </pc:picChg>
        <pc:cxnChg chg="add mod">
          <ac:chgData name="Lienemann, Philipp" userId="34ddf7dc-003e-4218-857a-e8e0d988c277" providerId="ADAL" clId="{F9A0DFAD-F327-4444-AE56-F500D0FEF7E1}" dt="2021-02-07T18:02:18.828" v="430" actId="208"/>
          <ac:cxnSpMkLst>
            <pc:docMk/>
            <pc:sldMk cId="225039362" sldId="2785"/>
            <ac:cxnSpMk id="8" creationId="{A9B79DA7-DDAE-434C-BBB7-0AF5DF996160}"/>
          </ac:cxnSpMkLst>
        </pc:cxnChg>
      </pc:sldChg>
      <pc:sldChg chg="addSp delSp modSp add">
        <pc:chgData name="Lienemann, Philipp" userId="34ddf7dc-003e-4218-857a-e8e0d988c277" providerId="ADAL" clId="{F9A0DFAD-F327-4444-AE56-F500D0FEF7E1}" dt="2021-02-07T18:06:22.583" v="461" actId="403"/>
        <pc:sldMkLst>
          <pc:docMk/>
          <pc:sldMk cId="1893264633" sldId="2786"/>
        </pc:sldMkLst>
        <pc:spChg chg="del">
          <ac:chgData name="Lienemann, Philipp" userId="34ddf7dc-003e-4218-857a-e8e0d988c277" providerId="ADAL" clId="{F9A0DFAD-F327-4444-AE56-F500D0FEF7E1}" dt="2021-02-07T17:21:48.316" v="34" actId="478"/>
          <ac:spMkLst>
            <pc:docMk/>
            <pc:sldMk cId="1893264633" sldId="2786"/>
            <ac:spMk id="4" creationId="{DED0A20D-246C-4F9A-BA61-96423914C08D}"/>
          </ac:spMkLst>
        </pc:spChg>
        <pc:spChg chg="add del">
          <ac:chgData name="Lienemann, Philipp" userId="34ddf7dc-003e-4218-857a-e8e0d988c277" providerId="ADAL" clId="{F9A0DFAD-F327-4444-AE56-F500D0FEF7E1}" dt="2021-02-07T17:59:00.772" v="387"/>
          <ac:spMkLst>
            <pc:docMk/>
            <pc:sldMk cId="1893264633" sldId="2786"/>
            <ac:spMk id="6" creationId="{FB4425E5-0B88-4699-847F-EC6BEDDF91E9}"/>
          </ac:spMkLst>
        </pc:spChg>
        <pc:spChg chg="add mod">
          <ac:chgData name="Lienemann, Philipp" userId="34ddf7dc-003e-4218-857a-e8e0d988c277" providerId="ADAL" clId="{F9A0DFAD-F327-4444-AE56-F500D0FEF7E1}" dt="2021-02-07T18:02:32.432" v="435" actId="207"/>
          <ac:spMkLst>
            <pc:docMk/>
            <pc:sldMk cId="1893264633" sldId="2786"/>
            <ac:spMk id="8" creationId="{167D0157-85FF-444C-B8C5-EADB4AD0FD70}"/>
          </ac:spMkLst>
        </pc:spChg>
        <pc:spChg chg="add mod">
          <ac:chgData name="Lienemann, Philipp" userId="34ddf7dc-003e-4218-857a-e8e0d988c277" providerId="ADAL" clId="{F9A0DFAD-F327-4444-AE56-F500D0FEF7E1}" dt="2021-02-07T17:59:41.531" v="401" actId="1076"/>
          <ac:spMkLst>
            <pc:docMk/>
            <pc:sldMk cId="1893264633" sldId="2786"/>
            <ac:spMk id="10" creationId="{43F06428-97ED-4FDD-9087-F82A8E9D2B14}"/>
          </ac:spMkLst>
        </pc:spChg>
        <pc:spChg chg="mod">
          <ac:chgData name="Lienemann, Philipp" userId="34ddf7dc-003e-4218-857a-e8e0d988c277" providerId="ADAL" clId="{F9A0DFAD-F327-4444-AE56-F500D0FEF7E1}" dt="2021-02-07T18:06:22.583" v="461" actId="403"/>
          <ac:spMkLst>
            <pc:docMk/>
            <pc:sldMk cId="1893264633" sldId="2786"/>
            <ac:spMk id="22531" creationId="{A8E7A0A4-41DA-45C8-BFDB-6B72D5EE90D2}"/>
          </ac:spMkLst>
        </pc:spChg>
        <pc:picChg chg="add mod">
          <ac:chgData name="Lienemann, Philipp" userId="34ddf7dc-003e-4218-857a-e8e0d988c277" providerId="ADAL" clId="{F9A0DFAD-F327-4444-AE56-F500D0FEF7E1}" dt="2021-02-07T17:22:16.951" v="44"/>
          <ac:picMkLst>
            <pc:docMk/>
            <pc:sldMk cId="1893264633" sldId="2786"/>
            <ac:picMk id="3" creationId="{9C30E0A0-CC22-4895-930D-41034C99A975}"/>
          </ac:picMkLst>
        </pc:picChg>
        <pc:picChg chg="del">
          <ac:chgData name="Lienemann, Philipp" userId="34ddf7dc-003e-4218-857a-e8e0d988c277" providerId="ADAL" clId="{F9A0DFAD-F327-4444-AE56-F500D0FEF7E1}" dt="2021-02-07T17:21:48.852" v="35" actId="478"/>
          <ac:picMkLst>
            <pc:docMk/>
            <pc:sldMk cId="1893264633" sldId="2786"/>
            <ac:picMk id="5" creationId="{18E58005-1640-4A41-BD29-90147B1D7605}"/>
          </ac:picMkLst>
        </pc:picChg>
        <pc:cxnChg chg="add mod">
          <ac:chgData name="Lienemann, Philipp" userId="34ddf7dc-003e-4218-857a-e8e0d988c277" providerId="ADAL" clId="{F9A0DFAD-F327-4444-AE56-F500D0FEF7E1}" dt="2021-02-07T18:02:30.387" v="434" actId="208"/>
          <ac:cxnSpMkLst>
            <pc:docMk/>
            <pc:sldMk cId="1893264633" sldId="2786"/>
            <ac:cxnSpMk id="9" creationId="{7B87C142-546A-4F82-BC61-24C1CFB46F04}"/>
          </ac:cxnSpMkLst>
        </pc:cxnChg>
      </pc:sldChg>
      <pc:sldChg chg="addSp delSp modSp add">
        <pc:chgData name="Lienemann, Philipp" userId="34ddf7dc-003e-4218-857a-e8e0d988c277" providerId="ADAL" clId="{F9A0DFAD-F327-4444-AE56-F500D0FEF7E1}" dt="2021-02-07T18:06:26.927" v="462" actId="403"/>
        <pc:sldMkLst>
          <pc:docMk/>
          <pc:sldMk cId="301253875" sldId="2787"/>
        </pc:sldMkLst>
        <pc:spChg chg="del">
          <ac:chgData name="Lienemann, Philipp" userId="34ddf7dc-003e-4218-857a-e8e0d988c277" providerId="ADAL" clId="{F9A0DFAD-F327-4444-AE56-F500D0FEF7E1}" dt="2021-02-07T17:21:52.065" v="36" actId="478"/>
          <ac:spMkLst>
            <pc:docMk/>
            <pc:sldMk cId="301253875" sldId="2787"/>
            <ac:spMk id="4" creationId="{DED0A20D-246C-4F9A-BA61-96423914C08D}"/>
          </ac:spMkLst>
        </pc:spChg>
        <pc:spChg chg="mod">
          <ac:chgData name="Lienemann, Philipp" userId="34ddf7dc-003e-4218-857a-e8e0d988c277" providerId="ADAL" clId="{F9A0DFAD-F327-4444-AE56-F500D0FEF7E1}" dt="2021-02-07T18:06:26.927" v="462" actId="403"/>
          <ac:spMkLst>
            <pc:docMk/>
            <pc:sldMk cId="301253875" sldId="2787"/>
            <ac:spMk id="22531" creationId="{A8E7A0A4-41DA-45C8-BFDB-6B72D5EE90D2}"/>
          </ac:spMkLst>
        </pc:spChg>
        <pc:picChg chg="add mod">
          <ac:chgData name="Lienemann, Philipp" userId="34ddf7dc-003e-4218-857a-e8e0d988c277" providerId="ADAL" clId="{F9A0DFAD-F327-4444-AE56-F500D0FEF7E1}" dt="2021-02-07T17:22:21.569" v="45"/>
          <ac:picMkLst>
            <pc:docMk/>
            <pc:sldMk cId="301253875" sldId="2787"/>
            <ac:picMk id="3" creationId="{B3FE5805-3F92-457F-9398-37138F97C9E4}"/>
          </ac:picMkLst>
        </pc:picChg>
        <pc:picChg chg="del">
          <ac:chgData name="Lienemann, Philipp" userId="34ddf7dc-003e-4218-857a-e8e0d988c277" providerId="ADAL" clId="{F9A0DFAD-F327-4444-AE56-F500D0FEF7E1}" dt="2021-02-07T17:21:52.627" v="37" actId="478"/>
          <ac:picMkLst>
            <pc:docMk/>
            <pc:sldMk cId="301253875" sldId="2787"/>
            <ac:picMk id="5" creationId="{18E58005-1640-4A41-BD29-90147B1D7605}"/>
          </ac:picMkLst>
        </pc:picChg>
      </pc:sldChg>
      <pc:sldChg chg="addSp delSp modSp add">
        <pc:chgData name="Lienemann, Philipp" userId="34ddf7dc-003e-4218-857a-e8e0d988c277" providerId="ADAL" clId="{F9A0DFAD-F327-4444-AE56-F500D0FEF7E1}" dt="2021-02-07T18:06:30.308" v="463" actId="403"/>
        <pc:sldMkLst>
          <pc:docMk/>
          <pc:sldMk cId="1639795912" sldId="2788"/>
        </pc:sldMkLst>
        <pc:spChg chg="del">
          <ac:chgData name="Lienemann, Philipp" userId="34ddf7dc-003e-4218-857a-e8e0d988c277" providerId="ADAL" clId="{F9A0DFAD-F327-4444-AE56-F500D0FEF7E1}" dt="2021-02-07T17:21:54.524" v="38" actId="478"/>
          <ac:spMkLst>
            <pc:docMk/>
            <pc:sldMk cId="1639795912" sldId="2788"/>
            <ac:spMk id="4" creationId="{DED0A20D-246C-4F9A-BA61-96423914C08D}"/>
          </ac:spMkLst>
        </pc:spChg>
        <pc:spChg chg="mod">
          <ac:chgData name="Lienemann, Philipp" userId="34ddf7dc-003e-4218-857a-e8e0d988c277" providerId="ADAL" clId="{F9A0DFAD-F327-4444-AE56-F500D0FEF7E1}" dt="2021-02-07T18:06:30.308" v="463" actId="403"/>
          <ac:spMkLst>
            <pc:docMk/>
            <pc:sldMk cId="1639795912" sldId="2788"/>
            <ac:spMk id="22531" creationId="{A8E7A0A4-41DA-45C8-BFDB-6B72D5EE90D2}"/>
          </ac:spMkLst>
        </pc:spChg>
        <pc:picChg chg="add del mod">
          <ac:chgData name="Lienemann, Philipp" userId="34ddf7dc-003e-4218-857a-e8e0d988c277" providerId="ADAL" clId="{F9A0DFAD-F327-4444-AE56-F500D0FEF7E1}" dt="2021-02-07T17:22:06.369" v="41"/>
          <ac:picMkLst>
            <pc:docMk/>
            <pc:sldMk cId="1639795912" sldId="2788"/>
            <ac:picMk id="3" creationId="{C157BAFC-A174-47A7-B8BE-E61DBA0EAD9D}"/>
          </ac:picMkLst>
        </pc:picChg>
        <pc:picChg chg="del">
          <ac:chgData name="Lienemann, Philipp" userId="34ddf7dc-003e-4218-857a-e8e0d988c277" providerId="ADAL" clId="{F9A0DFAD-F327-4444-AE56-F500D0FEF7E1}" dt="2021-02-07T17:21:55.020" v="39" actId="478"/>
          <ac:picMkLst>
            <pc:docMk/>
            <pc:sldMk cId="1639795912" sldId="2788"/>
            <ac:picMk id="5" creationId="{18E58005-1640-4A41-BD29-90147B1D7605}"/>
          </ac:picMkLst>
        </pc:picChg>
        <pc:picChg chg="add mod">
          <ac:chgData name="Lienemann, Philipp" userId="34ddf7dc-003e-4218-857a-e8e0d988c277" providerId="ADAL" clId="{F9A0DFAD-F327-4444-AE56-F500D0FEF7E1}" dt="2021-02-07T17:22:25.314" v="46"/>
          <ac:picMkLst>
            <pc:docMk/>
            <pc:sldMk cId="1639795912" sldId="2788"/>
            <ac:picMk id="7" creationId="{A76FA035-1E81-491D-90F4-82B44E352D7F}"/>
          </ac:picMkLst>
        </pc:picChg>
      </pc:sldChg>
      <pc:sldChg chg="addSp delSp modSp add">
        <pc:chgData name="Lienemann, Philipp" userId="34ddf7dc-003e-4218-857a-e8e0d988c277" providerId="ADAL" clId="{F9A0DFAD-F327-4444-AE56-F500D0FEF7E1}" dt="2021-02-07T17:53:35.665" v="375" actId="571"/>
        <pc:sldMkLst>
          <pc:docMk/>
          <pc:sldMk cId="1359362841" sldId="2789"/>
        </pc:sldMkLst>
        <pc:spChg chg="del">
          <ac:chgData name="Lienemann, Philipp" userId="34ddf7dc-003e-4218-857a-e8e0d988c277" providerId="ADAL" clId="{F9A0DFAD-F327-4444-AE56-F500D0FEF7E1}" dt="2021-02-07T17:27:39.379" v="86" actId="478"/>
          <ac:spMkLst>
            <pc:docMk/>
            <pc:sldMk cId="1359362841" sldId="2789"/>
            <ac:spMk id="4" creationId="{96A4C6F6-EC98-4596-8914-6075F68788A4}"/>
          </ac:spMkLst>
        </pc:spChg>
        <pc:spChg chg="add mod">
          <ac:chgData name="Lienemann, Philipp" userId="34ddf7dc-003e-4218-857a-e8e0d988c277" providerId="ADAL" clId="{F9A0DFAD-F327-4444-AE56-F500D0FEF7E1}" dt="2021-02-07T17:29:15.980" v="105"/>
          <ac:spMkLst>
            <pc:docMk/>
            <pc:sldMk cId="1359362841" sldId="2789"/>
            <ac:spMk id="7" creationId="{2A7F795F-66EA-430D-9250-F35E01F23E07}"/>
          </ac:spMkLst>
        </pc:spChg>
        <pc:spChg chg="add mod">
          <ac:chgData name="Lienemann, Philipp" userId="34ddf7dc-003e-4218-857a-e8e0d988c277" providerId="ADAL" clId="{F9A0DFAD-F327-4444-AE56-F500D0FEF7E1}" dt="2021-02-07T17:43:24.442" v="258" actId="1076"/>
          <ac:spMkLst>
            <pc:docMk/>
            <pc:sldMk cId="1359362841" sldId="2789"/>
            <ac:spMk id="8" creationId="{87430423-1FAA-451F-BA1E-88BBEAE731E2}"/>
          </ac:spMkLst>
        </pc:spChg>
        <pc:spChg chg="add mod">
          <ac:chgData name="Lienemann, Philipp" userId="34ddf7dc-003e-4218-857a-e8e0d988c277" providerId="ADAL" clId="{F9A0DFAD-F327-4444-AE56-F500D0FEF7E1}" dt="2021-02-07T17:42:50.384" v="252" actId="1076"/>
          <ac:spMkLst>
            <pc:docMk/>
            <pc:sldMk cId="1359362841" sldId="2789"/>
            <ac:spMk id="12" creationId="{75CD9A34-0E45-4754-8870-ACB86FB3C493}"/>
          </ac:spMkLst>
        </pc:spChg>
        <pc:spChg chg="add del">
          <ac:chgData name="Lienemann, Philipp" userId="34ddf7dc-003e-4218-857a-e8e0d988c277" providerId="ADAL" clId="{F9A0DFAD-F327-4444-AE56-F500D0FEF7E1}" dt="2021-02-07T17:42:01.988" v="238"/>
          <ac:spMkLst>
            <pc:docMk/>
            <pc:sldMk cId="1359362841" sldId="2789"/>
            <ac:spMk id="13" creationId="{F47F0379-7AE7-4E89-89A2-7D11EAD72D91}"/>
          </ac:spMkLst>
        </pc:spChg>
        <pc:spChg chg="add mod">
          <ac:chgData name="Lienemann, Philipp" userId="34ddf7dc-003e-4218-857a-e8e0d988c277" providerId="ADAL" clId="{F9A0DFAD-F327-4444-AE56-F500D0FEF7E1}" dt="2021-02-07T17:53:17.348" v="374" actId="20577"/>
          <ac:spMkLst>
            <pc:docMk/>
            <pc:sldMk cId="1359362841" sldId="2789"/>
            <ac:spMk id="22" creationId="{2943CBA3-3CE5-43C3-BFA0-173930F9C1C0}"/>
          </ac:spMkLst>
        </pc:spChg>
        <pc:spChg chg="add mod">
          <ac:chgData name="Lienemann, Philipp" userId="34ddf7dc-003e-4218-857a-e8e0d988c277" providerId="ADAL" clId="{F9A0DFAD-F327-4444-AE56-F500D0FEF7E1}" dt="2021-02-07T17:53:35.665" v="375" actId="571"/>
          <ac:spMkLst>
            <pc:docMk/>
            <pc:sldMk cId="1359362841" sldId="2789"/>
            <ac:spMk id="23" creationId="{F0E72459-7320-4796-A635-8D2B4DDAE556}"/>
          </ac:spMkLst>
        </pc:spChg>
        <pc:spChg chg="del mod">
          <ac:chgData name="Lienemann, Philipp" userId="34ddf7dc-003e-4218-857a-e8e0d988c277" providerId="ADAL" clId="{F9A0DFAD-F327-4444-AE56-F500D0FEF7E1}" dt="2021-02-07T17:29:08.620" v="104" actId="478"/>
          <ac:spMkLst>
            <pc:docMk/>
            <pc:sldMk cId="1359362841" sldId="2789"/>
            <ac:spMk id="18434" creationId="{F528CC94-A6F9-4A20-9D65-01AE21CA5568}"/>
          </ac:spMkLst>
        </pc:spChg>
        <pc:picChg chg="del">
          <ac:chgData name="Lienemann, Philipp" userId="34ddf7dc-003e-4218-857a-e8e0d988c277" providerId="ADAL" clId="{F9A0DFAD-F327-4444-AE56-F500D0FEF7E1}" dt="2021-02-07T17:27:41.771" v="87" actId="478"/>
          <ac:picMkLst>
            <pc:docMk/>
            <pc:sldMk cId="1359362841" sldId="2789"/>
            <ac:picMk id="3" creationId="{027CE450-7F22-4D8F-B3CA-AFB92C9D740C}"/>
          </ac:picMkLst>
        </pc:picChg>
        <pc:picChg chg="add mod">
          <ac:chgData name="Lienemann, Philipp" userId="34ddf7dc-003e-4218-857a-e8e0d988c277" providerId="ADAL" clId="{F9A0DFAD-F327-4444-AE56-F500D0FEF7E1}" dt="2021-02-07T17:48:05.331" v="323" actId="1038"/>
          <ac:picMkLst>
            <pc:docMk/>
            <pc:sldMk cId="1359362841" sldId="2789"/>
            <ac:picMk id="5" creationId="{CE35E538-B47A-407D-A572-F32E191FE944}"/>
          </ac:picMkLst>
        </pc:picChg>
        <pc:cxnChg chg="add mod">
          <ac:chgData name="Lienemann, Philipp" userId="34ddf7dc-003e-4218-857a-e8e0d988c277" providerId="ADAL" clId="{F9A0DFAD-F327-4444-AE56-F500D0FEF7E1}" dt="2021-02-07T17:43:43.057" v="263" actId="14100"/>
          <ac:cxnSpMkLst>
            <pc:docMk/>
            <pc:sldMk cId="1359362841" sldId="2789"/>
            <ac:cxnSpMk id="9" creationId="{36C6A77D-AF0B-4F7D-AB51-0BFB433A46EA}"/>
          </ac:cxnSpMkLst>
        </pc:cxnChg>
        <pc:cxnChg chg="add mod">
          <ac:chgData name="Lienemann, Philipp" userId="34ddf7dc-003e-4218-857a-e8e0d988c277" providerId="ADAL" clId="{F9A0DFAD-F327-4444-AE56-F500D0FEF7E1}" dt="2021-02-07T17:43:20.069" v="257" actId="693"/>
          <ac:cxnSpMkLst>
            <pc:docMk/>
            <pc:sldMk cId="1359362841" sldId="2789"/>
            <ac:cxnSpMk id="15" creationId="{FB25D093-3610-47B5-A803-D045D84DC53A}"/>
          </ac:cxnSpMkLst>
        </pc:cxnChg>
      </pc:sldChg>
      <pc:sldChg chg="addSp delSp modSp add">
        <pc:chgData name="Lienemann, Philipp" userId="34ddf7dc-003e-4218-857a-e8e0d988c277" providerId="ADAL" clId="{F9A0DFAD-F327-4444-AE56-F500D0FEF7E1}" dt="2021-02-07T17:51:41.439" v="353" actId="1076"/>
        <pc:sldMkLst>
          <pc:docMk/>
          <pc:sldMk cId="1077265745" sldId="2790"/>
        </pc:sldMkLst>
        <pc:spChg chg="del">
          <ac:chgData name="Lienemann, Philipp" userId="34ddf7dc-003e-4218-857a-e8e0d988c277" providerId="ADAL" clId="{F9A0DFAD-F327-4444-AE56-F500D0FEF7E1}" dt="2021-02-07T17:27:47.765" v="89" actId="478"/>
          <ac:spMkLst>
            <pc:docMk/>
            <pc:sldMk cId="1077265745" sldId="2790"/>
            <ac:spMk id="4" creationId="{96A4C6F6-EC98-4596-8914-6075F68788A4}"/>
          </ac:spMkLst>
        </pc:spChg>
        <pc:spChg chg="add mod">
          <ac:chgData name="Lienemann, Philipp" userId="34ddf7dc-003e-4218-857a-e8e0d988c277" providerId="ADAL" clId="{F9A0DFAD-F327-4444-AE56-F500D0FEF7E1}" dt="2021-02-07T17:44:23.220" v="266" actId="1076"/>
          <ac:spMkLst>
            <pc:docMk/>
            <pc:sldMk cId="1077265745" sldId="2790"/>
            <ac:spMk id="6" creationId="{CBA3673F-D569-4E5C-A4A9-9E6397780614}"/>
          </ac:spMkLst>
        </pc:spChg>
        <pc:spChg chg="add mod">
          <ac:chgData name="Lienemann, Philipp" userId="34ddf7dc-003e-4218-857a-e8e0d988c277" providerId="ADAL" clId="{F9A0DFAD-F327-4444-AE56-F500D0FEF7E1}" dt="2021-02-07T17:30:19.478" v="112"/>
          <ac:spMkLst>
            <pc:docMk/>
            <pc:sldMk cId="1077265745" sldId="2790"/>
            <ac:spMk id="7" creationId="{F45A9372-ADE1-4EA6-A534-9A8EADD9E000}"/>
          </ac:spMkLst>
        </pc:spChg>
        <pc:spChg chg="add del mod">
          <ac:chgData name="Lienemann, Philipp" userId="34ddf7dc-003e-4218-857a-e8e0d988c277" providerId="ADAL" clId="{F9A0DFAD-F327-4444-AE56-F500D0FEF7E1}" dt="2021-02-07T17:37:37.043" v="184"/>
          <ac:spMkLst>
            <pc:docMk/>
            <pc:sldMk cId="1077265745" sldId="2790"/>
            <ac:spMk id="18" creationId="{9E8252CA-FE34-4793-8C72-467A00D32070}"/>
          </ac:spMkLst>
        </pc:spChg>
        <pc:spChg chg="add del mod">
          <ac:chgData name="Lienemann, Philipp" userId="34ddf7dc-003e-4218-857a-e8e0d988c277" providerId="ADAL" clId="{F9A0DFAD-F327-4444-AE56-F500D0FEF7E1}" dt="2021-02-07T17:38:38.543" v="197"/>
          <ac:spMkLst>
            <pc:docMk/>
            <pc:sldMk cId="1077265745" sldId="2790"/>
            <ac:spMk id="20" creationId="{7719E823-4F3C-4E3A-8C91-8F597E489CC1}"/>
          </ac:spMkLst>
        </pc:spChg>
        <pc:spChg chg="add del mod">
          <ac:chgData name="Lienemann, Philipp" userId="34ddf7dc-003e-4218-857a-e8e0d988c277" providerId="ADAL" clId="{F9A0DFAD-F327-4444-AE56-F500D0FEF7E1}" dt="2021-02-07T17:39:30.790" v="206"/>
          <ac:spMkLst>
            <pc:docMk/>
            <pc:sldMk cId="1077265745" sldId="2790"/>
            <ac:spMk id="24" creationId="{6EE3350F-36F5-4640-A48C-E15512197D14}"/>
          </ac:spMkLst>
        </pc:spChg>
        <pc:spChg chg="add mod">
          <ac:chgData name="Lienemann, Philipp" userId="34ddf7dc-003e-4218-857a-e8e0d988c277" providerId="ADAL" clId="{F9A0DFAD-F327-4444-AE56-F500D0FEF7E1}" dt="2021-02-07T17:41:10.512" v="230" actId="1076"/>
          <ac:spMkLst>
            <pc:docMk/>
            <pc:sldMk cId="1077265745" sldId="2790"/>
            <ac:spMk id="26" creationId="{BF717D16-948C-411E-8835-95C5F49AB29D}"/>
          </ac:spMkLst>
        </pc:spChg>
        <pc:spChg chg="add del mod">
          <ac:chgData name="Lienemann, Philipp" userId="34ddf7dc-003e-4218-857a-e8e0d988c277" providerId="ADAL" clId="{F9A0DFAD-F327-4444-AE56-F500D0FEF7E1}" dt="2021-02-07T17:40:44.549" v="223"/>
          <ac:spMkLst>
            <pc:docMk/>
            <pc:sldMk cId="1077265745" sldId="2790"/>
            <ac:spMk id="30" creationId="{7FBBEF49-242D-42A9-8FB9-FC7F4C71C242}"/>
          </ac:spMkLst>
        </pc:spChg>
        <pc:spChg chg="add mod">
          <ac:chgData name="Lienemann, Philipp" userId="34ddf7dc-003e-4218-857a-e8e0d988c277" providerId="ADAL" clId="{F9A0DFAD-F327-4444-AE56-F500D0FEF7E1}" dt="2021-02-07T17:45:12.964" v="275" actId="1076"/>
          <ac:spMkLst>
            <pc:docMk/>
            <pc:sldMk cId="1077265745" sldId="2790"/>
            <ac:spMk id="33" creationId="{21D1EB73-56C4-44FE-AFC6-55C14F2CCEBE}"/>
          </ac:spMkLst>
        </pc:spChg>
        <pc:spChg chg="add mod">
          <ac:chgData name="Lienemann, Philipp" userId="34ddf7dc-003e-4218-857a-e8e0d988c277" providerId="ADAL" clId="{F9A0DFAD-F327-4444-AE56-F500D0FEF7E1}" dt="2021-02-07T17:51:03.043" v="347" actId="1076"/>
          <ac:spMkLst>
            <pc:docMk/>
            <pc:sldMk cId="1077265745" sldId="2790"/>
            <ac:spMk id="42" creationId="{FC987F79-92B7-42E8-A4BF-29910BB0245E}"/>
          </ac:spMkLst>
        </pc:spChg>
        <pc:spChg chg="add mod">
          <ac:chgData name="Lienemann, Philipp" userId="34ddf7dc-003e-4218-857a-e8e0d988c277" providerId="ADAL" clId="{F9A0DFAD-F327-4444-AE56-F500D0FEF7E1}" dt="2021-02-07T17:51:38.032" v="351" actId="1076"/>
          <ac:spMkLst>
            <pc:docMk/>
            <pc:sldMk cId="1077265745" sldId="2790"/>
            <ac:spMk id="43" creationId="{616AC6CB-E3D5-4880-BC84-E3B2E5E13C39}"/>
          </ac:spMkLst>
        </pc:spChg>
        <pc:spChg chg="add mod">
          <ac:chgData name="Lienemann, Philipp" userId="34ddf7dc-003e-4218-857a-e8e0d988c277" providerId="ADAL" clId="{F9A0DFAD-F327-4444-AE56-F500D0FEF7E1}" dt="2021-02-07T17:51:41.439" v="353" actId="1076"/>
          <ac:spMkLst>
            <pc:docMk/>
            <pc:sldMk cId="1077265745" sldId="2790"/>
            <ac:spMk id="44" creationId="{127A8FC9-1BB8-482D-B80F-E7D158E1AA41}"/>
          </ac:spMkLst>
        </pc:spChg>
        <pc:spChg chg="del">
          <ac:chgData name="Lienemann, Philipp" userId="34ddf7dc-003e-4218-857a-e8e0d988c277" providerId="ADAL" clId="{F9A0DFAD-F327-4444-AE56-F500D0FEF7E1}" dt="2021-02-07T17:29:21.004" v="106" actId="478"/>
          <ac:spMkLst>
            <pc:docMk/>
            <pc:sldMk cId="1077265745" sldId="2790"/>
            <ac:spMk id="18434" creationId="{F528CC94-A6F9-4A20-9D65-01AE21CA5568}"/>
          </ac:spMkLst>
        </pc:spChg>
        <pc:picChg chg="del">
          <ac:chgData name="Lienemann, Philipp" userId="34ddf7dc-003e-4218-857a-e8e0d988c277" providerId="ADAL" clId="{F9A0DFAD-F327-4444-AE56-F500D0FEF7E1}" dt="2021-02-07T17:27:48.666" v="90" actId="478"/>
          <ac:picMkLst>
            <pc:docMk/>
            <pc:sldMk cId="1077265745" sldId="2790"/>
            <ac:picMk id="3" creationId="{027CE450-7F22-4D8F-B3CA-AFB92C9D740C}"/>
          </ac:picMkLst>
        </pc:picChg>
        <pc:picChg chg="add mod">
          <ac:chgData name="Lienemann, Philipp" userId="34ddf7dc-003e-4218-857a-e8e0d988c277" providerId="ADAL" clId="{F9A0DFAD-F327-4444-AE56-F500D0FEF7E1}" dt="2021-02-07T17:41:15.549" v="233" actId="1076"/>
          <ac:picMkLst>
            <pc:docMk/>
            <pc:sldMk cId="1077265745" sldId="2790"/>
            <ac:picMk id="5" creationId="{7552865A-734E-4910-B2CE-8DDA5A661E79}"/>
          </ac:picMkLst>
        </pc:picChg>
        <pc:cxnChg chg="add del mod">
          <ac:chgData name="Lienemann, Philipp" userId="34ddf7dc-003e-4218-857a-e8e0d988c277" providerId="ADAL" clId="{F9A0DFAD-F327-4444-AE56-F500D0FEF7E1}" dt="2021-02-07T17:36:00.874" v="168" actId="478"/>
          <ac:cxnSpMkLst>
            <pc:docMk/>
            <pc:sldMk cId="1077265745" sldId="2790"/>
            <ac:cxnSpMk id="9" creationId="{2E39FE36-5DD8-4BB2-B994-29FB8D6F4E9D}"/>
          </ac:cxnSpMkLst>
        </pc:cxnChg>
        <pc:cxnChg chg="add del mod">
          <ac:chgData name="Lienemann, Philipp" userId="34ddf7dc-003e-4218-857a-e8e0d988c277" providerId="ADAL" clId="{F9A0DFAD-F327-4444-AE56-F500D0FEF7E1}" dt="2021-02-07T17:35:59.888" v="167" actId="478"/>
          <ac:cxnSpMkLst>
            <pc:docMk/>
            <pc:sldMk cId="1077265745" sldId="2790"/>
            <ac:cxnSpMk id="12" creationId="{7293EA7F-CB00-48B1-BDA7-CF434B3DB961}"/>
          </ac:cxnSpMkLst>
        </pc:cxnChg>
        <pc:cxnChg chg="add del mod">
          <ac:chgData name="Lienemann, Philipp" userId="34ddf7dc-003e-4218-857a-e8e0d988c277" providerId="ADAL" clId="{F9A0DFAD-F327-4444-AE56-F500D0FEF7E1}" dt="2021-02-07T17:44:48.869" v="271" actId="693"/>
          <ac:cxnSpMkLst>
            <pc:docMk/>
            <pc:sldMk cId="1077265745" sldId="2790"/>
            <ac:cxnSpMk id="14" creationId="{6E4D3054-D27E-4E82-B3A0-C21EBA28565D}"/>
          </ac:cxnSpMkLst>
        </pc:cxnChg>
        <pc:cxnChg chg="add del mod">
          <ac:chgData name="Lienemann, Philipp" userId="34ddf7dc-003e-4218-857a-e8e0d988c277" providerId="ADAL" clId="{F9A0DFAD-F327-4444-AE56-F500D0FEF7E1}" dt="2021-02-07T17:38:38.543" v="197"/>
          <ac:cxnSpMkLst>
            <pc:docMk/>
            <pc:sldMk cId="1077265745" sldId="2790"/>
            <ac:cxnSpMk id="22" creationId="{01BE51B7-A62C-4071-B95E-6B0005FEA128}"/>
          </ac:cxnSpMkLst>
        </pc:cxnChg>
        <pc:cxnChg chg="add mod">
          <ac:chgData name="Lienemann, Philipp" userId="34ddf7dc-003e-4218-857a-e8e0d988c277" providerId="ADAL" clId="{F9A0DFAD-F327-4444-AE56-F500D0FEF7E1}" dt="2021-02-07T17:44:40.428" v="270" actId="693"/>
          <ac:cxnSpMkLst>
            <pc:docMk/>
            <pc:sldMk cId="1077265745" sldId="2790"/>
            <ac:cxnSpMk id="28" creationId="{A3B5A24A-2CBB-461A-9CE4-25F16DE9BE81}"/>
          </ac:cxnSpMkLst>
        </pc:cxnChg>
        <pc:cxnChg chg="add mod">
          <ac:chgData name="Lienemann, Philipp" userId="34ddf7dc-003e-4218-857a-e8e0d988c277" providerId="ADAL" clId="{F9A0DFAD-F327-4444-AE56-F500D0FEF7E1}" dt="2021-02-07T17:45:26.493" v="279" actId="14100"/>
          <ac:cxnSpMkLst>
            <pc:docMk/>
            <pc:sldMk cId="1077265745" sldId="2790"/>
            <ac:cxnSpMk id="37" creationId="{1338EF05-97DD-4780-B1D9-FDF263BEAFE7}"/>
          </ac:cxnSpMkLst>
        </pc:cxnChg>
        <pc:cxnChg chg="add mod">
          <ac:chgData name="Lienemann, Philipp" userId="34ddf7dc-003e-4218-857a-e8e0d988c277" providerId="ADAL" clId="{F9A0DFAD-F327-4444-AE56-F500D0FEF7E1}" dt="2021-02-07T17:45:32.651" v="282" actId="14100"/>
          <ac:cxnSpMkLst>
            <pc:docMk/>
            <pc:sldMk cId="1077265745" sldId="2790"/>
            <ac:cxnSpMk id="40" creationId="{AEC7B53D-B4A2-4725-B5BD-F7827D9C737D}"/>
          </ac:cxnSpMkLst>
        </pc:cxnChg>
      </pc:sldChg>
      <pc:sldChg chg="addSp delSp modSp add">
        <pc:chgData name="Lienemann, Philipp" userId="34ddf7dc-003e-4218-857a-e8e0d988c277" providerId="ADAL" clId="{F9A0DFAD-F327-4444-AE56-F500D0FEF7E1}" dt="2021-02-07T17:53:57.685" v="381" actId="20577"/>
        <pc:sldMkLst>
          <pc:docMk/>
          <pc:sldMk cId="2186484863" sldId="2791"/>
        </pc:sldMkLst>
        <pc:spChg chg="del">
          <ac:chgData name="Lienemann, Philipp" userId="34ddf7dc-003e-4218-857a-e8e0d988c277" providerId="ADAL" clId="{F9A0DFAD-F327-4444-AE56-F500D0FEF7E1}" dt="2021-02-07T17:27:50.577" v="91" actId="478"/>
          <ac:spMkLst>
            <pc:docMk/>
            <pc:sldMk cId="2186484863" sldId="2791"/>
            <ac:spMk id="4" creationId="{96A4C6F6-EC98-4596-8914-6075F68788A4}"/>
          </ac:spMkLst>
        </pc:spChg>
        <pc:spChg chg="add mod">
          <ac:chgData name="Lienemann, Philipp" userId="34ddf7dc-003e-4218-857a-e8e0d988c277" providerId="ADAL" clId="{F9A0DFAD-F327-4444-AE56-F500D0FEF7E1}" dt="2021-02-07T17:30:31.820" v="113"/>
          <ac:spMkLst>
            <pc:docMk/>
            <pc:sldMk cId="2186484863" sldId="2791"/>
            <ac:spMk id="7" creationId="{FAFD2867-19B7-4DCE-B1E8-4A57292B25BD}"/>
          </ac:spMkLst>
        </pc:spChg>
        <pc:spChg chg="add">
          <ac:chgData name="Lienemann, Philipp" userId="34ddf7dc-003e-4218-857a-e8e0d988c277" providerId="ADAL" clId="{F9A0DFAD-F327-4444-AE56-F500D0FEF7E1}" dt="2021-02-07T17:40:48.726" v="224"/>
          <ac:spMkLst>
            <pc:docMk/>
            <pc:sldMk cId="2186484863" sldId="2791"/>
            <ac:spMk id="8" creationId="{6DC7A944-87AD-471A-A5EC-CB1C902BAFDF}"/>
          </ac:spMkLst>
        </pc:spChg>
        <pc:spChg chg="add mod">
          <ac:chgData name="Lienemann, Philipp" userId="34ddf7dc-003e-4218-857a-e8e0d988c277" providerId="ADAL" clId="{F9A0DFAD-F327-4444-AE56-F500D0FEF7E1}" dt="2021-02-07T17:53:57.685" v="381" actId="20577"/>
          <ac:spMkLst>
            <pc:docMk/>
            <pc:sldMk cId="2186484863" sldId="2791"/>
            <ac:spMk id="10" creationId="{3205045E-D68C-473A-A401-C175AD0BB7F6}"/>
          </ac:spMkLst>
        </pc:spChg>
        <pc:spChg chg="del">
          <ac:chgData name="Lienemann, Philipp" userId="34ddf7dc-003e-4218-857a-e8e0d988c277" providerId="ADAL" clId="{F9A0DFAD-F327-4444-AE56-F500D0FEF7E1}" dt="2021-02-07T17:29:24.261" v="107" actId="478"/>
          <ac:spMkLst>
            <pc:docMk/>
            <pc:sldMk cId="2186484863" sldId="2791"/>
            <ac:spMk id="18434" creationId="{F528CC94-A6F9-4A20-9D65-01AE21CA5568}"/>
          </ac:spMkLst>
        </pc:spChg>
        <pc:picChg chg="del">
          <ac:chgData name="Lienemann, Philipp" userId="34ddf7dc-003e-4218-857a-e8e0d988c277" providerId="ADAL" clId="{F9A0DFAD-F327-4444-AE56-F500D0FEF7E1}" dt="2021-02-07T17:27:51.080" v="92" actId="478"/>
          <ac:picMkLst>
            <pc:docMk/>
            <pc:sldMk cId="2186484863" sldId="2791"/>
            <ac:picMk id="3" creationId="{027CE450-7F22-4D8F-B3CA-AFB92C9D740C}"/>
          </ac:picMkLst>
        </pc:picChg>
        <pc:picChg chg="add mod">
          <ac:chgData name="Lienemann, Philipp" userId="34ddf7dc-003e-4218-857a-e8e0d988c277" providerId="ADAL" clId="{F9A0DFAD-F327-4444-AE56-F500D0FEF7E1}" dt="2021-02-07T17:28:04.302" v="98"/>
          <ac:picMkLst>
            <pc:docMk/>
            <pc:sldMk cId="2186484863" sldId="2791"/>
            <ac:picMk id="5" creationId="{5CE7DDA1-ABF5-4767-B269-95CA8188BE4F}"/>
          </ac:picMkLst>
        </pc:picChg>
        <pc:cxnChg chg="add">
          <ac:chgData name="Lienemann, Philipp" userId="34ddf7dc-003e-4218-857a-e8e0d988c277" providerId="ADAL" clId="{F9A0DFAD-F327-4444-AE56-F500D0FEF7E1}" dt="2021-02-07T17:40:48.726" v="224"/>
          <ac:cxnSpMkLst>
            <pc:docMk/>
            <pc:sldMk cId="2186484863" sldId="2791"/>
            <ac:cxnSpMk id="9" creationId="{3A8D1C83-1AB2-4E41-9417-9B22F0E189FF}"/>
          </ac:cxnSpMkLst>
        </pc:cxnChg>
      </pc:sldChg>
      <pc:sldChg chg="addSp delSp modSp add">
        <pc:chgData name="Lienemann, Philipp" userId="34ddf7dc-003e-4218-857a-e8e0d988c277" providerId="ADAL" clId="{F9A0DFAD-F327-4444-AE56-F500D0FEF7E1}" dt="2021-02-07T17:57:43.827" v="383" actId="20577"/>
        <pc:sldMkLst>
          <pc:docMk/>
          <pc:sldMk cId="729957964" sldId="2792"/>
        </pc:sldMkLst>
        <pc:spChg chg="del mod">
          <ac:chgData name="Lienemann, Philipp" userId="34ddf7dc-003e-4218-857a-e8e0d988c277" providerId="ADAL" clId="{F9A0DFAD-F327-4444-AE56-F500D0FEF7E1}" dt="2021-02-07T17:27:52.713" v="95" actId="478"/>
          <ac:spMkLst>
            <pc:docMk/>
            <pc:sldMk cId="729957964" sldId="2792"/>
            <ac:spMk id="4" creationId="{96A4C6F6-EC98-4596-8914-6075F68788A4}"/>
          </ac:spMkLst>
        </pc:spChg>
        <pc:spChg chg="add mod">
          <ac:chgData name="Lienemann, Philipp" userId="34ddf7dc-003e-4218-857a-e8e0d988c277" providerId="ADAL" clId="{F9A0DFAD-F327-4444-AE56-F500D0FEF7E1}" dt="2021-02-07T17:30:49.450" v="114"/>
          <ac:spMkLst>
            <pc:docMk/>
            <pc:sldMk cId="729957964" sldId="2792"/>
            <ac:spMk id="7" creationId="{5F94C873-F5AB-4CF6-82B0-452A9646A6DF}"/>
          </ac:spMkLst>
        </pc:spChg>
        <pc:spChg chg="add del mod">
          <ac:chgData name="Lienemann, Philipp" userId="34ddf7dc-003e-4218-857a-e8e0d988c277" providerId="ADAL" clId="{F9A0DFAD-F327-4444-AE56-F500D0FEF7E1}" dt="2021-02-07T17:46:36.305" v="289" actId="478"/>
          <ac:spMkLst>
            <pc:docMk/>
            <pc:sldMk cId="729957964" sldId="2792"/>
            <ac:spMk id="8" creationId="{3BF2E816-A936-49A2-9AF6-9E9CBDF6183E}"/>
          </ac:spMkLst>
        </pc:spChg>
        <pc:spChg chg="add mod">
          <ac:chgData name="Lienemann, Philipp" userId="34ddf7dc-003e-4218-857a-e8e0d988c277" providerId="ADAL" clId="{F9A0DFAD-F327-4444-AE56-F500D0FEF7E1}" dt="2021-02-07T17:47:03.821" v="298" actId="1076"/>
          <ac:spMkLst>
            <pc:docMk/>
            <pc:sldMk cId="729957964" sldId="2792"/>
            <ac:spMk id="9" creationId="{AF6EFE1D-C296-448F-B8D0-C0E7699F332E}"/>
          </ac:spMkLst>
        </pc:spChg>
        <pc:spChg chg="add mod">
          <ac:chgData name="Lienemann, Philipp" userId="34ddf7dc-003e-4218-857a-e8e0d988c277" providerId="ADAL" clId="{F9A0DFAD-F327-4444-AE56-F500D0FEF7E1}" dt="2021-02-07T17:57:43.827" v="383" actId="20577"/>
          <ac:spMkLst>
            <pc:docMk/>
            <pc:sldMk cId="729957964" sldId="2792"/>
            <ac:spMk id="14" creationId="{07785DCD-B7F5-4AF5-B57F-EF79E057B28E}"/>
          </ac:spMkLst>
        </pc:spChg>
        <pc:spChg chg="del">
          <ac:chgData name="Lienemann, Philipp" userId="34ddf7dc-003e-4218-857a-e8e0d988c277" providerId="ADAL" clId="{F9A0DFAD-F327-4444-AE56-F500D0FEF7E1}" dt="2021-02-07T17:29:28.049" v="108" actId="478"/>
          <ac:spMkLst>
            <pc:docMk/>
            <pc:sldMk cId="729957964" sldId="2792"/>
            <ac:spMk id="18434" creationId="{F528CC94-A6F9-4A20-9D65-01AE21CA5568}"/>
          </ac:spMkLst>
        </pc:spChg>
        <pc:picChg chg="del">
          <ac:chgData name="Lienemann, Philipp" userId="34ddf7dc-003e-4218-857a-e8e0d988c277" providerId="ADAL" clId="{F9A0DFAD-F327-4444-AE56-F500D0FEF7E1}" dt="2021-02-07T17:27:53.282" v="96" actId="478"/>
          <ac:picMkLst>
            <pc:docMk/>
            <pc:sldMk cId="729957964" sldId="2792"/>
            <ac:picMk id="3" creationId="{027CE450-7F22-4D8F-B3CA-AFB92C9D740C}"/>
          </ac:picMkLst>
        </pc:picChg>
        <pc:picChg chg="add mod">
          <ac:chgData name="Lienemann, Philipp" userId="34ddf7dc-003e-4218-857a-e8e0d988c277" providerId="ADAL" clId="{F9A0DFAD-F327-4444-AE56-F500D0FEF7E1}" dt="2021-02-07T17:28:10.117" v="99"/>
          <ac:picMkLst>
            <pc:docMk/>
            <pc:sldMk cId="729957964" sldId="2792"/>
            <ac:picMk id="5" creationId="{79DD60DE-EAB0-4E70-97F7-AED3A2B55207}"/>
          </ac:picMkLst>
        </pc:picChg>
        <pc:cxnChg chg="add mod">
          <ac:chgData name="Lienemann, Philipp" userId="34ddf7dc-003e-4218-857a-e8e0d988c277" providerId="ADAL" clId="{F9A0DFAD-F327-4444-AE56-F500D0FEF7E1}" dt="2021-02-07T17:47:06.001" v="299" actId="14100"/>
          <ac:cxnSpMkLst>
            <pc:docMk/>
            <pc:sldMk cId="729957964" sldId="2792"/>
            <ac:cxnSpMk id="10" creationId="{1747B250-0CB1-422D-99C3-EA3381436280}"/>
          </ac:cxnSpMkLst>
        </pc:cxnChg>
      </pc:sldChg>
      <pc:sldChg chg="delSp add del">
        <pc:chgData name="Lienemann, Philipp" userId="34ddf7dc-003e-4218-857a-e8e0d988c277" providerId="ADAL" clId="{F9A0DFAD-F327-4444-AE56-F500D0FEF7E1}" dt="2021-02-07T18:13:42.369" v="477" actId="2696"/>
        <pc:sldMkLst>
          <pc:docMk/>
          <pc:sldMk cId="2712016877" sldId="2793"/>
        </pc:sldMkLst>
        <pc:spChg chg="del">
          <ac:chgData name="Lienemann, Philipp" userId="34ddf7dc-003e-4218-857a-e8e0d988c277" providerId="ADAL" clId="{F9A0DFAD-F327-4444-AE56-F500D0FEF7E1}" dt="2021-02-07T17:34:17.121" v="143" actId="478"/>
          <ac:spMkLst>
            <pc:docMk/>
            <pc:sldMk cId="2712016877" sldId="2793"/>
            <ac:spMk id="4" creationId="{C494737F-8E67-4D0D-BEB1-6FEDF6536ED2}"/>
          </ac:spMkLst>
        </pc:spChg>
        <pc:spChg chg="del">
          <ac:chgData name="Lienemann, Philipp" userId="34ddf7dc-003e-4218-857a-e8e0d988c277" providerId="ADAL" clId="{F9A0DFAD-F327-4444-AE56-F500D0FEF7E1}" dt="2021-02-07T17:34:13.791" v="139" actId="478"/>
          <ac:spMkLst>
            <pc:docMk/>
            <pc:sldMk cId="2712016877" sldId="2793"/>
            <ac:spMk id="27" creationId="{24D50973-9127-4E1E-92EA-C46F74C65374}"/>
          </ac:spMkLst>
        </pc:spChg>
        <pc:spChg chg="del">
          <ac:chgData name="Lienemann, Philipp" userId="34ddf7dc-003e-4218-857a-e8e0d988c277" providerId="ADAL" clId="{F9A0DFAD-F327-4444-AE56-F500D0FEF7E1}" dt="2021-02-07T17:34:15.619" v="141" actId="478"/>
          <ac:spMkLst>
            <pc:docMk/>
            <pc:sldMk cId="2712016877" sldId="2793"/>
            <ac:spMk id="28" creationId="{5ECC54DD-6A2A-4D33-99EB-AC2B82B4F31B}"/>
          </ac:spMkLst>
        </pc:spChg>
        <pc:picChg chg="del">
          <ac:chgData name="Lienemann, Philipp" userId="34ddf7dc-003e-4218-857a-e8e0d988c277" providerId="ADAL" clId="{F9A0DFAD-F327-4444-AE56-F500D0FEF7E1}" dt="2021-02-07T17:34:18.737" v="146" actId="478"/>
          <ac:picMkLst>
            <pc:docMk/>
            <pc:sldMk cId="2712016877" sldId="2793"/>
            <ac:picMk id="21" creationId="{A6AF915B-F739-44DD-A4E0-9C9D54D8C239}"/>
          </ac:picMkLst>
        </pc:picChg>
        <pc:picChg chg="del">
          <ac:chgData name="Lienemann, Philipp" userId="34ddf7dc-003e-4218-857a-e8e0d988c277" providerId="ADAL" clId="{F9A0DFAD-F327-4444-AE56-F500D0FEF7E1}" dt="2021-02-07T17:34:17.776" v="144" actId="478"/>
          <ac:picMkLst>
            <pc:docMk/>
            <pc:sldMk cId="2712016877" sldId="2793"/>
            <ac:picMk id="22" creationId="{F5A5E471-EAED-47C7-B14B-A5F32BA3E226}"/>
          </ac:picMkLst>
        </pc:picChg>
        <pc:picChg chg="del">
          <ac:chgData name="Lienemann, Philipp" userId="34ddf7dc-003e-4218-857a-e8e0d988c277" providerId="ADAL" clId="{F9A0DFAD-F327-4444-AE56-F500D0FEF7E1}" dt="2021-02-07T17:34:18.345" v="145" actId="478"/>
          <ac:picMkLst>
            <pc:docMk/>
            <pc:sldMk cId="2712016877" sldId="2793"/>
            <ac:picMk id="23" creationId="{3794D1CC-FF5C-49A2-97F6-C9285F7655BC}"/>
          </ac:picMkLst>
        </pc:picChg>
        <pc:picChg chg="del">
          <ac:chgData name="Lienemann, Philipp" userId="34ddf7dc-003e-4218-857a-e8e0d988c277" providerId="ADAL" clId="{F9A0DFAD-F327-4444-AE56-F500D0FEF7E1}" dt="2021-02-07T17:34:14.323" v="140" actId="478"/>
          <ac:picMkLst>
            <pc:docMk/>
            <pc:sldMk cId="2712016877" sldId="2793"/>
            <ac:picMk id="25" creationId="{8C8185AE-CDDA-4CB3-ADFB-9D36206BBEE1}"/>
          </ac:picMkLst>
        </pc:picChg>
        <pc:picChg chg="del">
          <ac:chgData name="Lienemann, Philipp" userId="34ddf7dc-003e-4218-857a-e8e0d988c277" providerId="ADAL" clId="{F9A0DFAD-F327-4444-AE56-F500D0FEF7E1}" dt="2021-02-07T17:34:16.061" v="142" actId="478"/>
          <ac:picMkLst>
            <pc:docMk/>
            <pc:sldMk cId="2712016877" sldId="2793"/>
            <ac:picMk id="26" creationId="{653F72E7-3A7B-4CFD-835C-55C71E37308C}"/>
          </ac:picMkLst>
        </pc:picChg>
      </pc:sldChg>
      <pc:sldMasterChg chg="delSp">
        <pc:chgData name="Lienemann, Philipp" userId="34ddf7dc-003e-4218-857a-e8e0d988c277" providerId="ADAL" clId="{F9A0DFAD-F327-4444-AE56-F500D0FEF7E1}" dt="2021-02-07T17:23:12.931" v="53" actId="478"/>
        <pc:sldMasterMkLst>
          <pc:docMk/>
          <pc:sldMasterMk cId="31660972" sldId="2147483648"/>
        </pc:sldMasterMkLst>
        <pc:spChg chg="del">
          <ac:chgData name="Lienemann, Philipp" userId="34ddf7dc-003e-4218-857a-e8e0d988c277" providerId="ADAL" clId="{F9A0DFAD-F327-4444-AE56-F500D0FEF7E1}" dt="2021-02-07T17:23:12.931" v="53" actId="478"/>
          <ac:spMkLst>
            <pc:docMk/>
            <pc:sldMasterMk cId="31660972" sldId="2147483648"/>
            <ac:spMk id="9" creationId="{619C0C16-F841-47F7-99B4-35E90A4DBF64}"/>
          </ac:spMkLst>
        </pc:spChg>
      </pc:sldMasterChg>
      <pc:sldMasterChg chg="delSp modSldLayout">
        <pc:chgData name="Lienemann, Philipp" userId="34ddf7dc-003e-4218-857a-e8e0d988c277" providerId="ADAL" clId="{F9A0DFAD-F327-4444-AE56-F500D0FEF7E1}" dt="2021-02-07T17:23:07.170" v="52" actId="478"/>
        <pc:sldMasterMkLst>
          <pc:docMk/>
          <pc:sldMasterMk cId="937684197" sldId="2147483777"/>
        </pc:sldMasterMkLst>
        <pc:spChg chg="del">
          <ac:chgData name="Lienemann, Philipp" userId="34ddf7dc-003e-4218-857a-e8e0d988c277" providerId="ADAL" clId="{F9A0DFAD-F327-4444-AE56-F500D0FEF7E1}" dt="2021-02-07T17:23:07.170" v="52" actId="478"/>
          <ac:spMkLst>
            <pc:docMk/>
            <pc:sldMasterMk cId="937684197" sldId="2147483777"/>
            <ac:spMk id="10" creationId="{EF25D81A-2D3B-4CCE-87D2-66E1909EA205}"/>
          </ac:spMkLst>
        </pc:spChg>
        <pc:sldLayoutChg chg="delSp">
          <pc:chgData name="Lienemann, Philipp" userId="34ddf7dc-003e-4218-857a-e8e0d988c277" providerId="ADAL" clId="{F9A0DFAD-F327-4444-AE56-F500D0FEF7E1}" dt="2021-02-07T17:22:37.451" v="47" actId="478"/>
          <pc:sldLayoutMkLst>
            <pc:docMk/>
            <pc:sldMasterMk cId="937684197" sldId="2147483777"/>
            <pc:sldLayoutMk cId="1672816820" sldId="2147483782"/>
          </pc:sldLayoutMkLst>
          <pc:spChg chg="del">
            <ac:chgData name="Lienemann, Philipp" userId="34ddf7dc-003e-4218-857a-e8e0d988c277" providerId="ADAL" clId="{F9A0DFAD-F327-4444-AE56-F500D0FEF7E1}" dt="2021-02-07T17:22:37.451" v="47" actId="478"/>
            <ac:spMkLst>
              <pc:docMk/>
              <pc:sldMasterMk cId="937684197" sldId="2147483777"/>
              <pc:sldLayoutMk cId="1672816820" sldId="2147483782"/>
              <ac:spMk id="16" creationId="{836E2B8F-7F78-4373-A7E1-433C4C75C1F7}"/>
            </ac:spMkLst>
          </pc:spChg>
        </pc:sldLayoutChg>
        <pc:sldLayoutChg chg="delSp">
          <pc:chgData name="Lienemann, Philipp" userId="34ddf7dc-003e-4218-857a-e8e0d988c277" providerId="ADAL" clId="{F9A0DFAD-F327-4444-AE56-F500D0FEF7E1}" dt="2021-02-07T17:22:42.845" v="48" actId="478"/>
          <pc:sldLayoutMkLst>
            <pc:docMk/>
            <pc:sldMasterMk cId="937684197" sldId="2147483777"/>
            <pc:sldLayoutMk cId="95873524" sldId="2147483786"/>
          </pc:sldLayoutMkLst>
          <pc:spChg chg="del">
            <ac:chgData name="Lienemann, Philipp" userId="34ddf7dc-003e-4218-857a-e8e0d988c277" providerId="ADAL" clId="{F9A0DFAD-F327-4444-AE56-F500D0FEF7E1}" dt="2021-02-07T17:22:42.845" v="48" actId="478"/>
            <ac:spMkLst>
              <pc:docMk/>
              <pc:sldMasterMk cId="937684197" sldId="2147483777"/>
              <pc:sldLayoutMk cId="95873524" sldId="2147483786"/>
              <ac:spMk id="10" creationId="{34E0FB64-532C-492C-B2AF-7BEF47E80EB6}"/>
            </ac:spMkLst>
          </pc:spChg>
        </pc:sldLayoutChg>
        <pc:sldLayoutChg chg="delSp">
          <pc:chgData name="Lienemann, Philipp" userId="34ddf7dc-003e-4218-857a-e8e0d988c277" providerId="ADAL" clId="{F9A0DFAD-F327-4444-AE56-F500D0FEF7E1}" dt="2021-02-07T17:22:47.803" v="49" actId="478"/>
          <pc:sldLayoutMkLst>
            <pc:docMk/>
            <pc:sldMasterMk cId="937684197" sldId="2147483777"/>
            <pc:sldLayoutMk cId="1132604678" sldId="2147483787"/>
          </pc:sldLayoutMkLst>
          <pc:spChg chg="del">
            <ac:chgData name="Lienemann, Philipp" userId="34ddf7dc-003e-4218-857a-e8e0d988c277" providerId="ADAL" clId="{F9A0DFAD-F327-4444-AE56-F500D0FEF7E1}" dt="2021-02-07T17:22:47.803" v="49" actId="478"/>
            <ac:spMkLst>
              <pc:docMk/>
              <pc:sldMasterMk cId="937684197" sldId="2147483777"/>
              <pc:sldLayoutMk cId="1132604678" sldId="2147483787"/>
              <ac:spMk id="10" creationId="{7E461D21-7EAC-4696-AAFA-5C77D6FA71C4}"/>
            </ac:spMkLst>
          </pc:spChg>
        </pc:sldLayoutChg>
        <pc:sldLayoutChg chg="addSp delSp">
          <pc:chgData name="Lienemann, Philipp" userId="34ddf7dc-003e-4218-857a-e8e0d988c277" providerId="ADAL" clId="{F9A0DFAD-F327-4444-AE56-F500D0FEF7E1}" dt="2021-02-07T17:23:03.260" v="51" actId="478"/>
          <pc:sldLayoutMkLst>
            <pc:docMk/>
            <pc:sldMasterMk cId="937684197" sldId="2147483777"/>
            <pc:sldLayoutMk cId="3743191742" sldId="2147483810"/>
          </pc:sldLayoutMkLst>
          <pc:spChg chg="add del">
            <ac:chgData name="Lienemann, Philipp" userId="34ddf7dc-003e-4218-857a-e8e0d988c277" providerId="ADAL" clId="{F9A0DFAD-F327-4444-AE56-F500D0FEF7E1}" dt="2021-02-07T17:23:03.260" v="51" actId="478"/>
            <ac:spMkLst>
              <pc:docMk/>
              <pc:sldMasterMk cId="937684197" sldId="2147483777"/>
              <pc:sldLayoutMk cId="3743191742" sldId="2147483810"/>
              <ac:spMk id="7" creationId="{C2FBF6A0-2A98-4272-801F-E5E5C8A93300}"/>
            </ac:spMkLst>
          </pc:spChg>
        </pc:sldLayoutChg>
      </pc:sldMasterChg>
    </pc:docChg>
  </pc:docChgLst>
  <pc:docChgLst>
    <pc:chgData name="Lienemann, Philipp" userId="34ddf7dc-003e-4218-857a-e8e0d988c277" providerId="ADAL" clId="{F0A83E4C-A717-4D19-B0A0-2A1D9ED9CB44}"/>
    <pc:docChg chg="undo custSel addSld delSld modSld modMainMaster">
      <pc:chgData name="Lienemann, Philipp" userId="34ddf7dc-003e-4218-857a-e8e0d988c277" providerId="ADAL" clId="{F0A83E4C-A717-4D19-B0A0-2A1D9ED9CB44}" dt="2021-02-12T16:03:01.412" v="168" actId="13926"/>
      <pc:docMkLst>
        <pc:docMk/>
      </pc:docMkLst>
      <pc:sldChg chg="delSp">
        <pc:chgData name="Lienemann, Philipp" userId="34ddf7dc-003e-4218-857a-e8e0d988c277" providerId="ADAL" clId="{F0A83E4C-A717-4D19-B0A0-2A1D9ED9CB44}" dt="2021-02-12T15:48:58.220" v="127" actId="478"/>
        <pc:sldMkLst>
          <pc:docMk/>
          <pc:sldMk cId="1891435768" sldId="257"/>
        </pc:sldMkLst>
        <pc:spChg chg="del">
          <ac:chgData name="Lienemann, Philipp" userId="34ddf7dc-003e-4218-857a-e8e0d988c277" providerId="ADAL" clId="{F0A83E4C-A717-4D19-B0A0-2A1D9ED9CB44}" dt="2021-02-12T15:48:58.220" v="127" actId="478"/>
          <ac:spMkLst>
            <pc:docMk/>
            <pc:sldMk cId="1891435768" sldId="257"/>
            <ac:spMk id="3" creationId="{15E110CC-241D-4260-A2A8-5D9649930776}"/>
          </ac:spMkLst>
        </pc:spChg>
      </pc:sldChg>
      <pc:sldChg chg="addSp delSp modSp add">
        <pc:chgData name="Lienemann, Philipp" userId="34ddf7dc-003e-4218-857a-e8e0d988c277" providerId="ADAL" clId="{F0A83E4C-A717-4D19-B0A0-2A1D9ED9CB44}" dt="2021-02-12T16:03:01.412" v="168" actId="13926"/>
        <pc:sldMkLst>
          <pc:docMk/>
          <pc:sldMk cId="26655855" sldId="258"/>
        </pc:sldMkLst>
        <pc:spChg chg="add mod">
          <ac:chgData name="Lienemann, Philipp" userId="34ddf7dc-003e-4218-857a-e8e0d988c277" providerId="ADAL" clId="{F0A83E4C-A717-4D19-B0A0-2A1D9ED9CB44}" dt="2021-02-12T16:03:01.412" v="168" actId="13926"/>
          <ac:spMkLst>
            <pc:docMk/>
            <pc:sldMk cId="26655855" sldId="258"/>
            <ac:spMk id="3" creationId="{1A385C62-569D-47C1-A987-72B966226034}"/>
          </ac:spMkLst>
        </pc:spChg>
        <pc:spChg chg="add del mod">
          <ac:chgData name="Lienemann, Philipp" userId="34ddf7dc-003e-4218-857a-e8e0d988c277" providerId="ADAL" clId="{F0A83E4C-A717-4D19-B0A0-2A1D9ED9CB44}" dt="2021-02-10T17:37:00.380" v="104" actId="478"/>
          <ac:spMkLst>
            <pc:docMk/>
            <pc:sldMk cId="26655855" sldId="258"/>
            <ac:spMk id="3" creationId="{6D8121B6-DB56-46D0-963C-65228C689FBD}"/>
          </ac:spMkLst>
        </pc:spChg>
        <pc:spChg chg="del mod">
          <ac:chgData name="Lienemann, Philipp" userId="34ddf7dc-003e-4218-857a-e8e0d988c277" providerId="ADAL" clId="{F0A83E4C-A717-4D19-B0A0-2A1D9ED9CB44}" dt="2021-02-12T16:01:10.547" v="148" actId="478"/>
          <ac:spMkLst>
            <pc:docMk/>
            <pc:sldMk cId="26655855" sldId="258"/>
            <ac:spMk id="4" creationId="{AD42014E-0BBC-40FC-A2D6-8D0FE99A7119}"/>
          </ac:spMkLst>
        </pc:spChg>
        <pc:spChg chg="add del mod">
          <ac:chgData name="Lienemann, Philipp" userId="34ddf7dc-003e-4218-857a-e8e0d988c277" providerId="ADAL" clId="{F0A83E4C-A717-4D19-B0A0-2A1D9ED9CB44}" dt="2021-02-12T16:02:54.417" v="166" actId="478"/>
          <ac:spMkLst>
            <pc:docMk/>
            <pc:sldMk cId="26655855" sldId="258"/>
            <ac:spMk id="5" creationId="{ED616D50-2833-4F39-A1E6-EB9EACC81142}"/>
          </ac:spMkLst>
        </pc:spChg>
        <pc:spChg chg="del">
          <ac:chgData name="Lienemann, Philipp" userId="34ddf7dc-003e-4218-857a-e8e0d988c277" providerId="ADAL" clId="{F0A83E4C-A717-4D19-B0A0-2A1D9ED9CB44}" dt="2021-02-10T17:36:58.549" v="103" actId="478"/>
          <ac:spMkLst>
            <pc:docMk/>
            <pc:sldMk cId="26655855" sldId="258"/>
            <ac:spMk id="13" creationId="{1F9403F5-FC4E-48FA-B16F-F15953226629}"/>
          </ac:spMkLst>
        </pc:spChg>
      </pc:sldChg>
      <pc:sldChg chg="modSp">
        <pc:chgData name="Lienemann, Philipp" userId="34ddf7dc-003e-4218-857a-e8e0d988c277" providerId="ADAL" clId="{F0A83E4C-A717-4D19-B0A0-2A1D9ED9CB44}" dt="2021-02-10T16:17:11.686" v="63" actId="1076"/>
        <pc:sldMkLst>
          <pc:docMk/>
          <pc:sldMk cId="484599161" sldId="2737"/>
        </pc:sldMkLst>
        <pc:spChg chg="mod">
          <ac:chgData name="Lienemann, Philipp" userId="34ddf7dc-003e-4218-857a-e8e0d988c277" providerId="ADAL" clId="{F0A83E4C-A717-4D19-B0A0-2A1D9ED9CB44}" dt="2021-02-10T16:17:11.686" v="63" actId="1076"/>
          <ac:spMkLst>
            <pc:docMk/>
            <pc:sldMk cId="484599161" sldId="2737"/>
            <ac:spMk id="23" creationId="{103564FA-6D1B-4A7F-ACE2-0EF0769A8ECF}"/>
          </ac:spMkLst>
        </pc:spChg>
        <pc:spChg chg="mod">
          <ac:chgData name="Lienemann, Philipp" userId="34ddf7dc-003e-4218-857a-e8e0d988c277" providerId="ADAL" clId="{F0A83E4C-A717-4D19-B0A0-2A1D9ED9CB44}" dt="2021-02-10T16:17:11.686" v="63" actId="1076"/>
          <ac:spMkLst>
            <pc:docMk/>
            <pc:sldMk cId="484599161" sldId="2737"/>
            <ac:spMk id="24" creationId="{D8BDA278-B5C9-4B9B-B2AB-CD55ECB27741}"/>
          </ac:spMkLst>
        </pc:spChg>
        <pc:spChg chg="mod">
          <ac:chgData name="Lienemann, Philipp" userId="34ddf7dc-003e-4218-857a-e8e0d988c277" providerId="ADAL" clId="{F0A83E4C-A717-4D19-B0A0-2A1D9ED9CB44}" dt="2021-02-10T16:17:11.686" v="63" actId="1076"/>
          <ac:spMkLst>
            <pc:docMk/>
            <pc:sldMk cId="484599161" sldId="2737"/>
            <ac:spMk id="25" creationId="{21DA213D-C2B0-4F82-A650-E1A3FD9D9207}"/>
          </ac:spMkLst>
        </pc:spChg>
      </pc:sldChg>
      <pc:sldChg chg="modSp">
        <pc:chgData name="Lienemann, Philipp" userId="34ddf7dc-003e-4218-857a-e8e0d988c277" providerId="ADAL" clId="{F0A83E4C-A717-4D19-B0A0-2A1D9ED9CB44}" dt="2021-02-10T16:16:53.792" v="62" actId="1076"/>
        <pc:sldMkLst>
          <pc:docMk/>
          <pc:sldMk cId="362769242" sldId="2739"/>
        </pc:sldMkLst>
        <pc:spChg chg="mod">
          <ac:chgData name="Lienemann, Philipp" userId="34ddf7dc-003e-4218-857a-e8e0d988c277" providerId="ADAL" clId="{F0A83E4C-A717-4D19-B0A0-2A1D9ED9CB44}" dt="2021-02-10T16:16:53.792" v="62" actId="1076"/>
          <ac:spMkLst>
            <pc:docMk/>
            <pc:sldMk cId="362769242" sldId="2739"/>
            <ac:spMk id="3" creationId="{07FE3CC5-5A0D-4477-BA17-613F524F25B6}"/>
          </ac:spMkLst>
        </pc:spChg>
      </pc:sldChg>
      <pc:sldChg chg="modSp">
        <pc:chgData name="Lienemann, Philipp" userId="34ddf7dc-003e-4218-857a-e8e0d988c277" providerId="ADAL" clId="{F0A83E4C-A717-4D19-B0A0-2A1D9ED9CB44}" dt="2021-02-10T16:17:26.344" v="64" actId="1076"/>
        <pc:sldMkLst>
          <pc:docMk/>
          <pc:sldMk cId="2241291434" sldId="2754"/>
        </pc:sldMkLst>
        <pc:spChg chg="mod">
          <ac:chgData name="Lienemann, Philipp" userId="34ddf7dc-003e-4218-857a-e8e0d988c277" providerId="ADAL" clId="{F0A83E4C-A717-4D19-B0A0-2A1D9ED9CB44}" dt="2021-02-10T16:17:26.344" v="64" actId="1076"/>
          <ac:spMkLst>
            <pc:docMk/>
            <pc:sldMk cId="2241291434" sldId="2754"/>
            <ac:spMk id="32" creationId="{839F2BB3-727A-4B96-8A52-FE7EB5FEBF4D}"/>
          </ac:spMkLst>
        </pc:spChg>
        <pc:spChg chg="mod">
          <ac:chgData name="Lienemann, Philipp" userId="34ddf7dc-003e-4218-857a-e8e0d988c277" providerId="ADAL" clId="{F0A83E4C-A717-4D19-B0A0-2A1D9ED9CB44}" dt="2021-02-10T16:17:26.344" v="64" actId="1076"/>
          <ac:spMkLst>
            <pc:docMk/>
            <pc:sldMk cId="2241291434" sldId="2754"/>
            <ac:spMk id="33" creationId="{5B8F56B2-D3F5-48D1-9C78-F96A12A5360A}"/>
          </ac:spMkLst>
        </pc:spChg>
        <pc:spChg chg="mod">
          <ac:chgData name="Lienemann, Philipp" userId="34ddf7dc-003e-4218-857a-e8e0d988c277" providerId="ADAL" clId="{F0A83E4C-A717-4D19-B0A0-2A1D9ED9CB44}" dt="2021-02-10T16:17:26.344" v="64" actId="1076"/>
          <ac:spMkLst>
            <pc:docMk/>
            <pc:sldMk cId="2241291434" sldId="2754"/>
            <ac:spMk id="34" creationId="{35C99498-4A7E-4A3E-B0C3-6FE093C1CDCF}"/>
          </ac:spMkLst>
        </pc:spChg>
        <pc:spChg chg="mod">
          <ac:chgData name="Lienemann, Philipp" userId="34ddf7dc-003e-4218-857a-e8e0d988c277" providerId="ADAL" clId="{F0A83E4C-A717-4D19-B0A0-2A1D9ED9CB44}" dt="2021-02-10T16:17:26.344" v="64" actId="1076"/>
          <ac:spMkLst>
            <pc:docMk/>
            <pc:sldMk cId="2241291434" sldId="2754"/>
            <ac:spMk id="35" creationId="{4FA7DBA5-4A2A-4BFA-942D-5353F0ADC31A}"/>
          </ac:spMkLst>
        </pc:spChg>
      </pc:sldChg>
      <pc:sldChg chg="addSp modSp">
        <pc:chgData name="Lienemann, Philipp" userId="34ddf7dc-003e-4218-857a-e8e0d988c277" providerId="ADAL" clId="{F0A83E4C-A717-4D19-B0A0-2A1D9ED9CB44}" dt="2021-02-10T17:20:57.620" v="99" actId="1076"/>
        <pc:sldMkLst>
          <pc:docMk/>
          <pc:sldMk cId="524993409" sldId="2769"/>
        </pc:sldMkLst>
        <pc:spChg chg="add mod">
          <ac:chgData name="Lienemann, Philipp" userId="34ddf7dc-003e-4218-857a-e8e0d988c277" providerId="ADAL" clId="{F0A83E4C-A717-4D19-B0A0-2A1D9ED9CB44}" dt="2021-02-10T17:20:57.620" v="99" actId="1076"/>
          <ac:spMkLst>
            <pc:docMk/>
            <pc:sldMk cId="524993409" sldId="2769"/>
            <ac:spMk id="36" creationId="{A157E03D-B7A1-4281-BBA9-4B8D7BA3B138}"/>
          </ac:spMkLst>
        </pc:spChg>
      </pc:sldChg>
      <pc:sldChg chg="modSp">
        <pc:chgData name="Lienemann, Philipp" userId="34ddf7dc-003e-4218-857a-e8e0d988c277" providerId="ADAL" clId="{F0A83E4C-A717-4D19-B0A0-2A1D9ED9CB44}" dt="2021-02-12T09:18:27.210" v="124" actId="1076"/>
        <pc:sldMkLst>
          <pc:docMk/>
          <pc:sldMk cId="2273734464" sldId="2776"/>
        </pc:sldMkLst>
        <pc:spChg chg="mod">
          <ac:chgData name="Lienemann, Philipp" userId="34ddf7dc-003e-4218-857a-e8e0d988c277" providerId="ADAL" clId="{F0A83E4C-A717-4D19-B0A0-2A1D9ED9CB44}" dt="2021-02-12T09:18:27.210" v="124" actId="1076"/>
          <ac:spMkLst>
            <pc:docMk/>
            <pc:sldMk cId="2273734464" sldId="2776"/>
            <ac:spMk id="2" creationId="{88A920E4-DEBB-48E7-901C-A8A916FB08F4}"/>
          </ac:spMkLst>
        </pc:spChg>
        <pc:spChg chg="mod">
          <ac:chgData name="Lienemann, Philipp" userId="34ddf7dc-003e-4218-857a-e8e0d988c277" providerId="ADAL" clId="{F0A83E4C-A717-4D19-B0A0-2A1D9ED9CB44}" dt="2021-02-12T09:18:18.836" v="122" actId="20577"/>
          <ac:spMkLst>
            <pc:docMk/>
            <pc:sldMk cId="2273734464" sldId="2776"/>
            <ac:spMk id="46" creationId="{E133DEBB-C2D3-4C1B-9FE7-2039E21324B4}"/>
          </ac:spMkLst>
        </pc:spChg>
        <pc:spChg chg="mod">
          <ac:chgData name="Lienemann, Philipp" userId="34ddf7dc-003e-4218-857a-e8e0d988c277" providerId="ADAL" clId="{F0A83E4C-A717-4D19-B0A0-2A1D9ED9CB44}" dt="2021-02-12T09:18:25.166" v="123" actId="20577"/>
          <ac:spMkLst>
            <pc:docMk/>
            <pc:sldMk cId="2273734464" sldId="2776"/>
            <ac:spMk id="47" creationId="{B0D5EAC1-B6AD-4453-BB40-0C6B73C0AB2D}"/>
          </ac:spMkLst>
        </pc:spChg>
      </pc:sldChg>
      <pc:sldChg chg="modSp">
        <pc:chgData name="Lienemann, Philipp" userId="34ddf7dc-003e-4218-857a-e8e0d988c277" providerId="ADAL" clId="{F0A83E4C-A717-4D19-B0A0-2A1D9ED9CB44}" dt="2021-02-10T13:55:17.943" v="61" actId="20577"/>
        <pc:sldMkLst>
          <pc:docMk/>
          <pc:sldMk cId="1077265745" sldId="2790"/>
        </pc:sldMkLst>
        <pc:spChg chg="mod">
          <ac:chgData name="Lienemann, Philipp" userId="34ddf7dc-003e-4218-857a-e8e0d988c277" providerId="ADAL" clId="{F0A83E4C-A717-4D19-B0A0-2A1D9ED9CB44}" dt="2021-02-10T13:55:17.943" v="61" actId="20577"/>
          <ac:spMkLst>
            <pc:docMk/>
            <pc:sldMk cId="1077265745" sldId="2790"/>
            <ac:spMk id="7" creationId="{F45A9372-ADE1-4EA6-A534-9A8EADD9E000}"/>
          </ac:spMkLst>
        </pc:spChg>
      </pc:sldChg>
      <pc:sldChg chg="addSp delSp modSp add del">
        <pc:chgData name="Lienemann, Philipp" userId="34ddf7dc-003e-4218-857a-e8e0d988c277" providerId="ADAL" clId="{F0A83E4C-A717-4D19-B0A0-2A1D9ED9CB44}" dt="2021-02-10T17:39:00.677" v="121" actId="2696"/>
        <pc:sldMkLst>
          <pc:docMk/>
          <pc:sldMk cId="3544420473" sldId="2793"/>
        </pc:sldMkLst>
        <pc:spChg chg="add del mod">
          <ac:chgData name="Lienemann, Philipp" userId="34ddf7dc-003e-4218-857a-e8e0d988c277" providerId="ADAL" clId="{F0A83E4C-A717-4D19-B0A0-2A1D9ED9CB44}" dt="2021-02-10T17:37:39.815" v="113"/>
          <ac:spMkLst>
            <pc:docMk/>
            <pc:sldMk cId="3544420473" sldId="2793"/>
            <ac:spMk id="2" creationId="{0B9BDF5F-A868-41C0-998F-13FCAD853911}"/>
          </ac:spMkLst>
        </pc:spChg>
      </pc:sldChg>
      <pc:sldMasterChg chg="modSldLayout">
        <pc:chgData name="Lienemann, Philipp" userId="34ddf7dc-003e-4218-857a-e8e0d988c277" providerId="ADAL" clId="{F0A83E4C-A717-4D19-B0A0-2A1D9ED9CB44}" dt="2021-02-12T14:49:13.913" v="126" actId="478"/>
        <pc:sldMasterMkLst>
          <pc:docMk/>
          <pc:sldMasterMk cId="937684197" sldId="2147483777"/>
        </pc:sldMasterMkLst>
        <pc:sldLayoutChg chg="delSp delAnim">
          <pc:chgData name="Lienemann, Philipp" userId="34ddf7dc-003e-4218-857a-e8e0d988c277" providerId="ADAL" clId="{F0A83E4C-A717-4D19-B0A0-2A1D9ED9CB44}" dt="2021-02-12T14:49:13.913" v="126" actId="478"/>
          <pc:sldLayoutMkLst>
            <pc:docMk/>
            <pc:sldMasterMk cId="937684197" sldId="2147483777"/>
            <pc:sldLayoutMk cId="1202459069" sldId="2147483778"/>
          </pc:sldLayoutMkLst>
          <pc:spChg chg="del">
            <ac:chgData name="Lienemann, Philipp" userId="34ddf7dc-003e-4218-857a-e8e0d988c277" providerId="ADAL" clId="{F0A83E4C-A717-4D19-B0A0-2A1D9ED9CB44}" dt="2021-02-12T14:49:12.298" v="125" actId="478"/>
            <ac:spMkLst>
              <pc:docMk/>
              <pc:sldMasterMk cId="937684197" sldId="2147483777"/>
              <pc:sldLayoutMk cId="1202459069" sldId="2147483778"/>
              <ac:spMk id="67" creationId="{92D1A1E9-30AB-4CF9-B3D9-540CC04A2F50}"/>
            </ac:spMkLst>
          </pc:spChg>
          <pc:picChg chg="del">
            <ac:chgData name="Lienemann, Philipp" userId="34ddf7dc-003e-4218-857a-e8e0d988c277" providerId="ADAL" clId="{F0A83E4C-A717-4D19-B0A0-2A1D9ED9CB44}" dt="2021-02-12T14:49:13.913" v="126" actId="478"/>
            <ac:picMkLst>
              <pc:docMk/>
              <pc:sldMasterMk cId="937684197" sldId="2147483777"/>
              <pc:sldLayoutMk cId="1202459069" sldId="2147483778"/>
              <ac:picMk id="20" creationId="{99FB246E-D7EE-4147-9A45-30F05107B9AF}"/>
            </ac:picMkLst>
          </pc:picChg>
        </pc:sldLayoutChg>
      </pc:sldMasterChg>
    </pc:docChg>
  </pc:docChgLst>
  <pc:docChgLst>
    <pc:chgData name="Lienemann, Philipp" userId="34ddf7dc-003e-4218-857a-e8e0d988c277" providerId="ADAL" clId="{4F62296F-F5E9-4A71-96E3-33CF09187854}"/>
    <pc:docChg chg="undo custSel modSld">
      <pc:chgData name="Lienemann, Philipp" userId="34ddf7dc-003e-4218-857a-e8e0d988c277" providerId="ADAL" clId="{4F62296F-F5E9-4A71-96E3-33CF09187854}" dt="2021-02-16T11:07:25.740" v="64" actId="1076"/>
      <pc:docMkLst>
        <pc:docMk/>
      </pc:docMkLst>
      <pc:sldChg chg="modSp">
        <pc:chgData name="Lienemann, Philipp" userId="34ddf7dc-003e-4218-857a-e8e0d988c277" providerId="ADAL" clId="{4F62296F-F5E9-4A71-96E3-33CF09187854}" dt="2021-02-16T10:59:54.166" v="27"/>
        <pc:sldMkLst>
          <pc:docMk/>
          <pc:sldMk cId="26655855" sldId="258"/>
        </pc:sldMkLst>
        <pc:spChg chg="mod">
          <ac:chgData name="Lienemann, Philipp" userId="34ddf7dc-003e-4218-857a-e8e0d988c277" providerId="ADAL" clId="{4F62296F-F5E9-4A71-96E3-33CF09187854}" dt="2021-02-16T10:59:54.166" v="27"/>
          <ac:spMkLst>
            <pc:docMk/>
            <pc:sldMk cId="26655855" sldId="258"/>
            <ac:spMk id="3" creationId="{1A385C62-569D-47C1-A987-72B966226034}"/>
          </ac:spMkLst>
        </pc:spChg>
      </pc:sldChg>
      <pc:sldChg chg="modSp">
        <pc:chgData name="Lienemann, Philipp" userId="34ddf7dc-003e-4218-857a-e8e0d988c277" providerId="ADAL" clId="{4F62296F-F5E9-4A71-96E3-33CF09187854}" dt="2021-02-16T11:02:01.288" v="39" actId="947"/>
        <pc:sldMkLst>
          <pc:docMk/>
          <pc:sldMk cId="3630551165" sldId="2751"/>
        </pc:sldMkLst>
        <pc:spChg chg="mod">
          <ac:chgData name="Lienemann, Philipp" userId="34ddf7dc-003e-4218-857a-e8e0d988c277" providerId="ADAL" clId="{4F62296F-F5E9-4A71-96E3-33CF09187854}" dt="2021-02-16T11:01:51.995" v="32" actId="947"/>
          <ac:spMkLst>
            <pc:docMk/>
            <pc:sldMk cId="3630551165" sldId="2751"/>
            <ac:spMk id="13" creationId="{29D4165A-C175-474D-8D4E-9B9BED72C841}"/>
          </ac:spMkLst>
        </pc:spChg>
        <pc:spChg chg="mod">
          <ac:chgData name="Lienemann, Philipp" userId="34ddf7dc-003e-4218-857a-e8e0d988c277" providerId="ADAL" clId="{4F62296F-F5E9-4A71-96E3-33CF09187854}" dt="2021-02-16T11:02:01.288" v="39" actId="947"/>
          <ac:spMkLst>
            <pc:docMk/>
            <pc:sldMk cId="3630551165" sldId="2751"/>
            <ac:spMk id="16" creationId="{5DE7C92A-719C-4AA3-BFB2-B76C1F3A236F}"/>
          </ac:spMkLst>
        </pc:spChg>
      </pc:sldChg>
      <pc:sldChg chg="modSp">
        <pc:chgData name="Lienemann, Philipp" userId="34ddf7dc-003e-4218-857a-e8e0d988c277" providerId="ADAL" clId="{4F62296F-F5E9-4A71-96E3-33CF09187854}" dt="2021-02-16T11:03:38.202" v="53" actId="20577"/>
        <pc:sldMkLst>
          <pc:docMk/>
          <pc:sldMk cId="124384257" sldId="2753"/>
        </pc:sldMkLst>
        <pc:spChg chg="mod">
          <ac:chgData name="Lienemann, Philipp" userId="34ddf7dc-003e-4218-857a-e8e0d988c277" providerId="ADAL" clId="{4F62296F-F5E9-4A71-96E3-33CF09187854}" dt="2021-02-16T11:03:29.600" v="50" actId="14100"/>
          <ac:spMkLst>
            <pc:docMk/>
            <pc:sldMk cId="124384257" sldId="2753"/>
            <ac:spMk id="6" creationId="{19DF9189-AEA4-4A12-BBEC-6B6B679EE354}"/>
          </ac:spMkLst>
        </pc:spChg>
        <pc:spChg chg="mod">
          <ac:chgData name="Lienemann, Philipp" userId="34ddf7dc-003e-4218-857a-e8e0d988c277" providerId="ADAL" clId="{4F62296F-F5E9-4A71-96E3-33CF09187854}" dt="2021-02-16T10:54:49.871" v="21" actId="20577"/>
          <ac:spMkLst>
            <pc:docMk/>
            <pc:sldMk cId="124384257" sldId="2753"/>
            <ac:spMk id="13" creationId="{29D4165A-C175-474D-8D4E-9B9BED72C841}"/>
          </ac:spMkLst>
        </pc:spChg>
        <pc:spChg chg="mod">
          <ac:chgData name="Lienemann, Philipp" userId="34ddf7dc-003e-4218-857a-e8e0d988c277" providerId="ADAL" clId="{4F62296F-F5E9-4A71-96E3-33CF09187854}" dt="2021-02-16T11:03:38.202" v="53" actId="20577"/>
          <ac:spMkLst>
            <pc:docMk/>
            <pc:sldMk cId="124384257" sldId="2753"/>
            <ac:spMk id="14" creationId="{AA528EDC-5DFE-487C-A6A5-789E12727B05}"/>
          </ac:spMkLst>
        </pc:spChg>
        <pc:spChg chg="mod">
          <ac:chgData name="Lienemann, Philipp" userId="34ddf7dc-003e-4218-857a-e8e0d988c277" providerId="ADAL" clId="{4F62296F-F5E9-4A71-96E3-33CF09187854}" dt="2021-02-16T10:53:10.737" v="8" actId="947"/>
          <ac:spMkLst>
            <pc:docMk/>
            <pc:sldMk cId="124384257" sldId="2753"/>
            <ac:spMk id="16" creationId="{E9BF4CE2-88C4-46F8-8823-EB060EDD1EF5}"/>
          </ac:spMkLst>
        </pc:spChg>
        <pc:grpChg chg="mod">
          <ac:chgData name="Lienemann, Philipp" userId="34ddf7dc-003e-4218-857a-e8e0d988c277" providerId="ADAL" clId="{4F62296F-F5E9-4A71-96E3-33CF09187854}" dt="2021-02-16T11:02:52.315" v="40"/>
          <ac:grpSpMkLst>
            <pc:docMk/>
            <pc:sldMk cId="124384257" sldId="2753"/>
            <ac:grpSpMk id="7" creationId="{DDFE3159-CA3F-4DB6-AE5B-0D67F58DE9E7}"/>
          </ac:grpSpMkLst>
        </pc:grpChg>
      </pc:sldChg>
      <pc:sldChg chg="modSp">
        <pc:chgData name="Lienemann, Philipp" userId="34ddf7dc-003e-4218-857a-e8e0d988c277" providerId="ADAL" clId="{4F62296F-F5E9-4A71-96E3-33CF09187854}" dt="2021-02-16T11:06:34.175" v="58" actId="947"/>
        <pc:sldMkLst>
          <pc:docMk/>
          <pc:sldMk cId="2241291434" sldId="2754"/>
        </pc:sldMkLst>
        <pc:spChg chg="mod">
          <ac:chgData name="Lienemann, Philipp" userId="34ddf7dc-003e-4218-857a-e8e0d988c277" providerId="ADAL" clId="{4F62296F-F5E9-4A71-96E3-33CF09187854}" dt="2021-02-16T11:06:34.175" v="58" actId="947"/>
          <ac:spMkLst>
            <pc:docMk/>
            <pc:sldMk cId="2241291434" sldId="2754"/>
            <ac:spMk id="4" creationId="{AED587AF-DD48-4337-BA1A-F9692B69566D}"/>
          </ac:spMkLst>
        </pc:spChg>
      </pc:sldChg>
      <pc:sldChg chg="addSp delSp modSp modAnim">
        <pc:chgData name="Lienemann, Philipp" userId="34ddf7dc-003e-4218-857a-e8e0d988c277" providerId="ADAL" clId="{4F62296F-F5E9-4A71-96E3-33CF09187854}" dt="2021-02-16T11:07:01.297" v="61"/>
        <pc:sldMkLst>
          <pc:docMk/>
          <pc:sldMk cId="365820946" sldId="2756"/>
        </pc:sldMkLst>
        <pc:spChg chg="mod">
          <ac:chgData name="Lienemann, Philipp" userId="34ddf7dc-003e-4218-857a-e8e0d988c277" providerId="ADAL" clId="{4F62296F-F5E9-4A71-96E3-33CF09187854}" dt="2021-02-16T11:06:53.812" v="59" actId="164"/>
          <ac:spMkLst>
            <pc:docMk/>
            <pc:sldMk cId="365820946" sldId="2756"/>
            <ac:spMk id="4" creationId="{3CE4C26C-6735-49FE-8E5A-F54701CFBCC8}"/>
          </ac:spMkLst>
        </pc:spChg>
        <pc:spChg chg="del">
          <ac:chgData name="Lienemann, Philipp" userId="34ddf7dc-003e-4218-857a-e8e0d988c277" providerId="ADAL" clId="{4F62296F-F5E9-4A71-96E3-33CF09187854}" dt="2021-02-16T10:58:05.508" v="23" actId="478"/>
          <ac:spMkLst>
            <pc:docMk/>
            <pc:sldMk cId="365820946" sldId="2756"/>
            <ac:spMk id="42" creationId="{D1E4ABB6-E6D2-4D83-B05D-B17C57455835}"/>
          </ac:spMkLst>
        </pc:spChg>
        <pc:spChg chg="del">
          <ac:chgData name="Lienemann, Philipp" userId="34ddf7dc-003e-4218-857a-e8e0d988c277" providerId="ADAL" clId="{4F62296F-F5E9-4A71-96E3-33CF09187854}" dt="2021-02-16T10:58:02.133" v="22" actId="478"/>
          <ac:spMkLst>
            <pc:docMk/>
            <pc:sldMk cId="365820946" sldId="2756"/>
            <ac:spMk id="47" creationId="{DBE3EF7D-5223-475D-A111-5FEA6C1A3CE0}"/>
          </ac:spMkLst>
        </pc:spChg>
        <pc:grpChg chg="add mod">
          <ac:chgData name="Lienemann, Philipp" userId="34ddf7dc-003e-4218-857a-e8e0d988c277" providerId="ADAL" clId="{4F62296F-F5E9-4A71-96E3-33CF09187854}" dt="2021-02-16T11:06:53.812" v="59" actId="164"/>
          <ac:grpSpMkLst>
            <pc:docMk/>
            <pc:sldMk cId="365820946" sldId="2756"/>
            <ac:grpSpMk id="5" creationId="{CCD442A2-B56C-47B1-BAD4-1A5D8182FC4F}"/>
          </ac:grpSpMkLst>
        </pc:grpChg>
        <pc:grpChg chg="mod">
          <ac:chgData name="Lienemann, Philipp" userId="34ddf7dc-003e-4218-857a-e8e0d988c277" providerId="ADAL" clId="{4F62296F-F5E9-4A71-96E3-33CF09187854}" dt="2021-02-16T11:06:53.812" v="59" actId="164"/>
          <ac:grpSpMkLst>
            <pc:docMk/>
            <pc:sldMk cId="365820946" sldId="2756"/>
            <ac:grpSpMk id="87" creationId="{E9349462-560F-4D52-A0FB-B4704D1DD38D}"/>
          </ac:grpSpMkLst>
        </pc:grpChg>
      </pc:sldChg>
      <pc:sldChg chg="delSp modSp">
        <pc:chgData name="Lienemann, Philipp" userId="34ddf7dc-003e-4218-857a-e8e0d988c277" providerId="ADAL" clId="{4F62296F-F5E9-4A71-96E3-33CF09187854}" dt="2021-02-16T11:07:25.740" v="64" actId="1076"/>
        <pc:sldMkLst>
          <pc:docMk/>
          <pc:sldMk cId="985636348" sldId="2757"/>
        </pc:sldMkLst>
        <pc:spChg chg="del">
          <ac:chgData name="Lienemann, Philipp" userId="34ddf7dc-003e-4218-857a-e8e0d988c277" providerId="ADAL" clId="{4F62296F-F5E9-4A71-96E3-33CF09187854}" dt="2021-02-16T11:07:23.524" v="63" actId="478"/>
          <ac:spMkLst>
            <pc:docMk/>
            <pc:sldMk cId="985636348" sldId="2757"/>
            <ac:spMk id="25" creationId="{14A60823-EA07-496B-89F0-6517E0D23DF6}"/>
          </ac:spMkLst>
        </pc:spChg>
        <pc:picChg chg="mod">
          <ac:chgData name="Lienemann, Philipp" userId="34ddf7dc-003e-4218-857a-e8e0d988c277" providerId="ADAL" clId="{4F62296F-F5E9-4A71-96E3-33CF09187854}" dt="2021-02-16T11:07:25.740" v="64" actId="1076"/>
          <ac:picMkLst>
            <pc:docMk/>
            <pc:sldMk cId="985636348" sldId="2757"/>
            <ac:picMk id="13" creationId="{4AC9FA30-BE8A-4560-8F89-95D6E455F870}"/>
          </ac:picMkLst>
        </pc:picChg>
      </pc:sldChg>
      <pc:sldChg chg="modSp">
        <pc:chgData name="Lienemann, Philipp" userId="34ddf7dc-003e-4218-857a-e8e0d988c277" providerId="ADAL" clId="{4F62296F-F5E9-4A71-96E3-33CF09187854}" dt="2021-02-16T10:54:04.006" v="19" actId="14100"/>
        <pc:sldMkLst>
          <pc:docMk/>
          <pc:sldMk cId="524993409" sldId="2769"/>
        </pc:sldMkLst>
        <pc:spChg chg="mod">
          <ac:chgData name="Lienemann, Philipp" userId="34ddf7dc-003e-4218-857a-e8e0d988c277" providerId="ADAL" clId="{4F62296F-F5E9-4A71-96E3-33CF09187854}" dt="2021-02-16T10:53:18.780" v="10" actId="20577"/>
          <ac:spMkLst>
            <pc:docMk/>
            <pc:sldMk cId="524993409" sldId="2769"/>
            <ac:spMk id="13" creationId="{39B5A7DB-8C60-48E7-8095-CDA3FB20A672}"/>
          </ac:spMkLst>
        </pc:spChg>
        <pc:spChg chg="mod">
          <ac:chgData name="Lienemann, Philipp" userId="34ddf7dc-003e-4218-857a-e8e0d988c277" providerId="ADAL" clId="{4F62296F-F5E9-4A71-96E3-33CF09187854}" dt="2021-02-16T10:54:04.006" v="19" actId="14100"/>
          <ac:spMkLst>
            <pc:docMk/>
            <pc:sldMk cId="524993409" sldId="2769"/>
            <ac:spMk id="17" creationId="{8D9D830C-6AB5-4565-AD8F-AE8CAE8B01CC}"/>
          </ac:spMkLst>
        </pc:spChg>
        <pc:spChg chg="mod">
          <ac:chgData name="Lienemann, Philipp" userId="34ddf7dc-003e-4218-857a-e8e0d988c277" providerId="ADAL" clId="{4F62296F-F5E9-4A71-96E3-33CF09187854}" dt="2021-02-16T10:53:50.845" v="14" actId="14100"/>
          <ac:spMkLst>
            <pc:docMk/>
            <pc:sldMk cId="524993409" sldId="2769"/>
            <ac:spMk id="19" creationId="{F2B19CFB-5318-488D-BB71-F5915D88C827}"/>
          </ac:spMkLst>
        </pc:spChg>
      </pc:sldChg>
      <pc:sldChg chg="delSp">
        <pc:chgData name="Lienemann, Philipp" userId="34ddf7dc-003e-4218-857a-e8e0d988c277" providerId="ADAL" clId="{4F62296F-F5E9-4A71-96E3-33CF09187854}" dt="2021-02-16T11:04:33.848" v="55" actId="478"/>
        <pc:sldMkLst>
          <pc:docMk/>
          <pc:sldMk cId="2751566454" sldId="2771"/>
        </pc:sldMkLst>
        <pc:spChg chg="del">
          <ac:chgData name="Lienemann, Philipp" userId="34ddf7dc-003e-4218-857a-e8e0d988c277" providerId="ADAL" clId="{4F62296F-F5E9-4A71-96E3-33CF09187854}" dt="2021-02-15T11:37:13.920" v="0" actId="478"/>
          <ac:spMkLst>
            <pc:docMk/>
            <pc:sldMk cId="2751566454" sldId="2771"/>
            <ac:spMk id="5" creationId="{24B3643F-AC08-4749-926F-FE6696337C9A}"/>
          </ac:spMkLst>
        </pc:spChg>
        <pc:spChg chg="del">
          <ac:chgData name="Lienemann, Philipp" userId="34ddf7dc-003e-4218-857a-e8e0d988c277" providerId="ADAL" clId="{4F62296F-F5E9-4A71-96E3-33CF09187854}" dt="2021-02-16T11:04:33.848" v="55" actId="478"/>
          <ac:spMkLst>
            <pc:docMk/>
            <pc:sldMk cId="2751566454" sldId="2771"/>
            <ac:spMk id="6" creationId="{566A554F-D4EF-455C-B671-E9775146C2D0}"/>
          </ac:spMkLst>
        </pc:spChg>
        <pc:spChg chg="del">
          <ac:chgData name="Lienemann, Philipp" userId="34ddf7dc-003e-4218-857a-e8e0d988c277" providerId="ADAL" clId="{4F62296F-F5E9-4A71-96E3-33CF09187854}" dt="2021-02-15T11:37:15.061" v="1" actId="478"/>
          <ac:spMkLst>
            <pc:docMk/>
            <pc:sldMk cId="2751566454" sldId="2771"/>
            <ac:spMk id="7" creationId="{DA2AAB45-1E62-4364-ABBE-342E85C6E65A}"/>
          </ac:spMkLst>
        </pc:spChg>
        <pc:spChg chg="del">
          <ac:chgData name="Lienemann, Philipp" userId="34ddf7dc-003e-4218-857a-e8e0d988c277" providerId="ADAL" clId="{4F62296F-F5E9-4A71-96E3-33CF09187854}" dt="2021-02-15T11:37:16.079" v="2" actId="478"/>
          <ac:spMkLst>
            <pc:docMk/>
            <pc:sldMk cId="2751566454" sldId="2771"/>
            <ac:spMk id="8" creationId="{67270447-7E8B-4EC1-AEEB-84DE3F03DA16}"/>
          </ac:spMkLst>
        </pc:spChg>
      </pc:sldChg>
      <pc:sldChg chg="modAnim">
        <pc:chgData name="Lienemann, Philipp" userId="34ddf7dc-003e-4218-857a-e8e0d988c277" providerId="ADAL" clId="{4F62296F-F5E9-4A71-96E3-33CF09187854}" dt="2021-02-16T11:04:12.802" v="54"/>
        <pc:sldMkLst>
          <pc:docMk/>
          <pc:sldMk cId="2273734464" sldId="2776"/>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19E0A91-41BB-4851-AE6C-16903B760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Arial" panose="020B0604020202020204" pitchFamily="34" charset="0"/>
            </a:endParaRPr>
          </a:p>
        </p:txBody>
      </p:sp>
      <p:sp>
        <p:nvSpPr>
          <p:cNvPr id="3" name="Datumsplatzhalter 2">
            <a:extLst>
              <a:ext uri="{FF2B5EF4-FFF2-40B4-BE49-F238E27FC236}">
                <a16:creationId xmlns:a16="http://schemas.microsoft.com/office/drawing/2014/main" id="{5C454D53-32CA-4B34-A05F-67B6E32957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914F0-6D72-404F-B47B-9D88B0494081}" type="datetimeFigureOut">
              <a:rPr lang="de-DE" smtClean="0">
                <a:latin typeface="Arial" panose="020B0604020202020204" pitchFamily="34" charset="0"/>
              </a:rPr>
              <a:t>16.02.2021</a:t>
            </a:fld>
            <a:endParaRPr lang="de-DE">
              <a:latin typeface="Arial" panose="020B0604020202020204" pitchFamily="34" charset="0"/>
            </a:endParaRPr>
          </a:p>
        </p:txBody>
      </p:sp>
      <p:sp>
        <p:nvSpPr>
          <p:cNvPr id="4" name="Fußzeilenplatzhalter 3">
            <a:extLst>
              <a:ext uri="{FF2B5EF4-FFF2-40B4-BE49-F238E27FC236}">
                <a16:creationId xmlns:a16="http://schemas.microsoft.com/office/drawing/2014/main" id="{4AAC8398-A2B3-4D54-BC35-0E80DE4D70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Arial" panose="020B0604020202020204" pitchFamily="34" charset="0"/>
            </a:endParaRPr>
          </a:p>
        </p:txBody>
      </p:sp>
      <p:sp>
        <p:nvSpPr>
          <p:cNvPr id="5" name="Foliennummernplatzhalter 4">
            <a:extLst>
              <a:ext uri="{FF2B5EF4-FFF2-40B4-BE49-F238E27FC236}">
                <a16:creationId xmlns:a16="http://schemas.microsoft.com/office/drawing/2014/main" id="{92DAB587-FA44-4336-B11E-83E5705ED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B32210-F3C3-4D44-8D5B-288AAEFAE108}" type="slidenum">
              <a:rPr lang="de-DE" smtClean="0">
                <a:latin typeface="Arial" panose="020B0604020202020204" pitchFamily="34" charset="0"/>
              </a:rPr>
              <a:t>‹#›</a:t>
            </a:fld>
            <a:endParaRPr lang="de-DE">
              <a:latin typeface="Arial" panose="020B0604020202020204" pitchFamily="34" charset="0"/>
            </a:endParaRPr>
          </a:p>
        </p:txBody>
      </p:sp>
    </p:spTree>
    <p:extLst>
      <p:ext uri="{BB962C8B-B14F-4D97-AF65-F5344CB8AC3E}">
        <p14:creationId xmlns:p14="http://schemas.microsoft.com/office/powerpoint/2010/main" val="1215232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C26B25D-0D93-4698-BC20-07F10F781801}" type="datetimeFigureOut">
              <a:rPr lang="de-DE" smtClean="0"/>
              <a:pPr/>
              <a:t>16.02.2021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6CE5A7E-662E-4092-92D4-FEFF268D9E3E}" type="slidenum">
              <a:rPr lang="de-DE" smtClean="0"/>
              <a:pPr/>
              <a:t>‹#›</a:t>
            </a:fld>
            <a:endParaRPr lang="de-DE"/>
          </a:p>
        </p:txBody>
      </p:sp>
    </p:spTree>
    <p:extLst>
      <p:ext uri="{BB962C8B-B14F-4D97-AF65-F5344CB8AC3E}">
        <p14:creationId xmlns:p14="http://schemas.microsoft.com/office/powerpoint/2010/main" val="32025657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81100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158183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98221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a:p>
          <a:p>
            <a:pPr marL="0" indent="0">
              <a:buFontTx/>
              <a:buNone/>
            </a:pPr>
            <a:endParaRPr lang="en-US" noProof="0">
              <a:solidFill>
                <a:srgbClr val="FF0000"/>
              </a:solidFill>
            </a:endParaRPr>
          </a:p>
        </p:txBody>
      </p:sp>
    </p:spTree>
    <p:extLst>
      <p:ext uri="{BB962C8B-B14F-4D97-AF65-F5344CB8AC3E}">
        <p14:creationId xmlns:p14="http://schemas.microsoft.com/office/powerpoint/2010/main" val="418660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fr-CH"/>
          </a:p>
        </p:txBody>
      </p:sp>
    </p:spTree>
    <p:extLst>
      <p:ext uri="{BB962C8B-B14F-4D97-AF65-F5344CB8AC3E}">
        <p14:creationId xmlns:p14="http://schemas.microsoft.com/office/powerpoint/2010/main" val="252871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3272766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685364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188790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341997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a:p>
          <a:p>
            <a:pPr marL="0" indent="0">
              <a:buFontTx/>
              <a:buNone/>
            </a:pPr>
            <a:endParaRPr lang="en-US" noProof="0">
              <a:solidFill>
                <a:srgbClr val="FF0000"/>
              </a:solidFill>
            </a:endParaRPr>
          </a:p>
        </p:txBody>
      </p:sp>
    </p:spTree>
    <p:extLst>
      <p:ext uri="{BB962C8B-B14F-4D97-AF65-F5344CB8AC3E}">
        <p14:creationId xmlns:p14="http://schemas.microsoft.com/office/powerpoint/2010/main" val="2069703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noProof="0"/>
              <a:t>US version</a:t>
            </a:r>
          </a:p>
        </p:txBody>
      </p:sp>
    </p:spTree>
    <p:extLst>
      <p:ext uri="{BB962C8B-B14F-4D97-AF65-F5344CB8AC3E}">
        <p14:creationId xmlns:p14="http://schemas.microsoft.com/office/powerpoint/2010/main" val="287373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noProof="0"/>
          </a:p>
        </p:txBody>
      </p:sp>
      <p:sp>
        <p:nvSpPr>
          <p:cNvPr id="4" name="Slide Number Placeholder 3"/>
          <p:cNvSpPr>
            <a:spLocks noGrp="1"/>
          </p:cNvSpPr>
          <p:nvPr>
            <p:ph type="sldNum" sz="quarter" idx="5"/>
          </p:nvPr>
        </p:nvSpPr>
        <p:spPr/>
        <p:txBody>
          <a:bodyPr/>
          <a:lstStyle/>
          <a:p>
            <a:fld id="{96CE5A7E-662E-4092-92D4-FEFF268D9E3E}" type="slidenum">
              <a:rPr lang="de-DE" smtClean="0"/>
              <a:pPr/>
              <a:t>3</a:t>
            </a:fld>
            <a:endParaRPr lang="de-DE"/>
          </a:p>
        </p:txBody>
      </p:sp>
    </p:spTree>
    <p:extLst>
      <p:ext uri="{BB962C8B-B14F-4D97-AF65-F5344CB8AC3E}">
        <p14:creationId xmlns:p14="http://schemas.microsoft.com/office/powerpoint/2010/main" val="239530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Tree>
    <p:extLst>
      <p:ext uri="{BB962C8B-B14F-4D97-AF65-F5344CB8AC3E}">
        <p14:creationId xmlns:p14="http://schemas.microsoft.com/office/powerpoint/2010/main" val="82790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Tree>
    <p:extLst>
      <p:ext uri="{BB962C8B-B14F-4D97-AF65-F5344CB8AC3E}">
        <p14:creationId xmlns:p14="http://schemas.microsoft.com/office/powerpoint/2010/main" val="322417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a:t>IFU</a:t>
            </a:r>
          </a:p>
        </p:txBody>
      </p:sp>
    </p:spTree>
    <p:extLst>
      <p:ext uri="{BB962C8B-B14F-4D97-AF65-F5344CB8AC3E}">
        <p14:creationId xmlns:p14="http://schemas.microsoft.com/office/powerpoint/2010/main" val="421332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fr-CH"/>
          </a:p>
        </p:txBody>
      </p:sp>
    </p:spTree>
    <p:extLst>
      <p:ext uri="{BB962C8B-B14F-4D97-AF65-F5344CB8AC3E}">
        <p14:creationId xmlns:p14="http://schemas.microsoft.com/office/powerpoint/2010/main" val="239309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noProof="0">
              <a:solidFill>
                <a:srgbClr val="FF0000"/>
              </a:solidFill>
            </a:endParaRPr>
          </a:p>
        </p:txBody>
      </p:sp>
    </p:spTree>
    <p:extLst>
      <p:ext uri="{BB962C8B-B14F-4D97-AF65-F5344CB8AC3E}">
        <p14:creationId xmlns:p14="http://schemas.microsoft.com/office/powerpoint/2010/main" val="73076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a:t>PTFE </a:t>
            </a:r>
            <a:r>
              <a:rPr lang="en-US" i="1"/>
              <a:t>is bioinert and does not cause inflammation.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membrane is soft, flexible and easy to handle. </a:t>
            </a:r>
            <a:endParaRPr lang="de-CH"/>
          </a:p>
          <a:p>
            <a:pPr marL="0" marR="0" lvl="0" indent="0" algn="l" defTabSz="914400" rtl="0" eaLnBrk="1" fontAlgn="auto" latinLnBrk="0" hangingPunct="1">
              <a:lnSpc>
                <a:spcPct val="100000"/>
              </a:lnSpc>
              <a:spcBef>
                <a:spcPts val="0"/>
              </a:spcBef>
              <a:spcAft>
                <a:spcPts val="0"/>
              </a:spcAft>
              <a:buClrTx/>
              <a:buSzTx/>
              <a:buFontTx/>
              <a:buNone/>
              <a:tabLst/>
              <a:defRPr/>
            </a:pPr>
            <a:endParaRPr lang="de-CH"/>
          </a:p>
          <a:p>
            <a:pPr marL="0" indent="0">
              <a:buFontTx/>
              <a:buNone/>
            </a:pPr>
            <a:endParaRPr lang="en-US" noProof="0">
              <a:solidFill>
                <a:srgbClr val="FF0000"/>
              </a:solidFill>
            </a:endParaRPr>
          </a:p>
        </p:txBody>
      </p:sp>
    </p:spTree>
    <p:extLst>
      <p:ext uri="{BB962C8B-B14F-4D97-AF65-F5344CB8AC3E}">
        <p14:creationId xmlns:p14="http://schemas.microsoft.com/office/powerpoint/2010/main" val="2871858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3.pn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2.png"/><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F62BB54-9E74-4073-B5B8-25A0DDC01D66}"/>
              </a:ext>
            </a:extLst>
          </p:cNvPr>
          <p:cNvGraphicFramePr>
            <a:graphicFrameLocks noChangeAspect="1"/>
          </p:cNvGraphicFramePr>
          <p:nvPr userDrawn="1">
            <p:custDataLst>
              <p:tags r:id="rId2"/>
            </p:custDataLst>
            <p:extLst>
              <p:ext uri="{D42A27DB-BD31-4B8C-83A1-F6EECF244321}">
                <p14:modId xmlns:p14="http://schemas.microsoft.com/office/powerpoint/2010/main" val="361754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420" imgH="429" progId="TCLayout.ActiveDocument.1">
                  <p:embed/>
                </p:oleObj>
              </mc:Choice>
              <mc:Fallback>
                <p:oleObj name="think-cell Slide" r:id="rId5" imgW="420" imgH="429" progId="TCLayout.ActiveDocument.1">
                  <p:embed/>
                  <p:pic>
                    <p:nvPicPr>
                      <p:cNvPr id="11" name="Object 10" hidden="1">
                        <a:extLst>
                          <a:ext uri="{FF2B5EF4-FFF2-40B4-BE49-F238E27FC236}">
                            <a16:creationId xmlns:a16="http://schemas.microsoft.com/office/drawing/2014/main" id="{0F62BB54-9E74-4073-B5B8-25A0DDC01D6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6BD4750-C10D-44A8-9459-858D99CD012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8" name="Inhaltsplatzhalter 2">
            <a:extLst>
              <a:ext uri="{FF2B5EF4-FFF2-40B4-BE49-F238E27FC236}">
                <a16:creationId xmlns:a16="http://schemas.microsoft.com/office/drawing/2014/main" id="{98259268-9714-44CC-A2C7-58556D4CFFEE}"/>
              </a:ext>
            </a:extLst>
          </p:cNvPr>
          <p:cNvSpPr>
            <a:spLocks noGrp="1"/>
          </p:cNvSpPr>
          <p:nvPr>
            <p:ph idx="1" hasCustomPrompt="1"/>
          </p:nvPr>
        </p:nvSpPr>
        <p:spPr>
          <a:xfrm>
            <a:off x="479425" y="1700213"/>
            <a:ext cx="5508625" cy="4392612"/>
          </a:xfrm>
        </p:spPr>
        <p:txBody>
          <a:bodyPr lIns="504000"/>
          <a:lstStyle>
            <a:lvl1pPr marL="0" marR="0" indent="0" algn="l" defTabSz="914400" rtl="0" eaLnBrk="1" fontAlgn="auto" latinLnBrk="0" hangingPunct="1">
              <a:lnSpc>
                <a:spcPct val="110000"/>
              </a:lnSpc>
              <a:spcBef>
                <a:spcPts val="600"/>
              </a:spcBef>
              <a:spcAft>
                <a:spcPts val="120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9" name="Inhaltsplatzhalter 2">
            <a:extLst>
              <a:ext uri="{FF2B5EF4-FFF2-40B4-BE49-F238E27FC236}">
                <a16:creationId xmlns:a16="http://schemas.microsoft.com/office/drawing/2014/main" id="{50A316F3-A2DE-46B4-92AA-BF11BC6F5FFA}"/>
              </a:ext>
            </a:extLst>
          </p:cNvPr>
          <p:cNvSpPr>
            <a:spLocks noGrp="1"/>
          </p:cNvSpPr>
          <p:nvPr>
            <p:ph idx="17" hasCustomPrompt="1"/>
          </p:nvPr>
        </p:nvSpPr>
        <p:spPr>
          <a:xfrm>
            <a:off x="6203950" y="1700213"/>
            <a:ext cx="5508625" cy="4392612"/>
          </a:xfrm>
        </p:spPr>
        <p:txBody>
          <a:bodyPr lIns="504000"/>
          <a:lstStyle>
            <a:lvl1pPr marL="0" marR="0" indent="0" algn="l" defTabSz="914400" rtl="0" eaLnBrk="1" fontAlgn="auto" latinLnBrk="0" hangingPunct="1">
              <a:lnSpc>
                <a:spcPct val="110000"/>
              </a:lnSpc>
              <a:spcBef>
                <a:spcPts val="600"/>
              </a:spcBef>
              <a:spcAft>
                <a:spcPts val="120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3" name="Datumsplatzhalter 2">
            <a:extLst>
              <a:ext uri="{FF2B5EF4-FFF2-40B4-BE49-F238E27FC236}">
                <a16:creationId xmlns:a16="http://schemas.microsoft.com/office/drawing/2014/main" id="{8D85E039-43B5-47F3-B6B5-2744629A9262}"/>
              </a:ext>
            </a:extLst>
          </p:cNvPr>
          <p:cNvSpPr>
            <a:spLocks noGrp="1"/>
          </p:cNvSpPr>
          <p:nvPr>
            <p:ph type="dt" sz="half" idx="18"/>
          </p:nvPr>
        </p:nvSpPr>
        <p:spPr/>
        <p:txBody>
          <a:bodyPr/>
          <a:lstStyle/>
          <a:p>
            <a:endParaRPr lang="en-US" noProof="0"/>
          </a:p>
        </p:txBody>
      </p:sp>
      <p:sp>
        <p:nvSpPr>
          <p:cNvPr id="4" name="Fußzeilenplatzhalter 3">
            <a:extLst>
              <a:ext uri="{FF2B5EF4-FFF2-40B4-BE49-F238E27FC236}">
                <a16:creationId xmlns:a16="http://schemas.microsoft.com/office/drawing/2014/main" id="{59DA597B-3437-4983-ADA1-C0A2EFFC6D53}"/>
              </a:ext>
            </a:extLst>
          </p:cNvPr>
          <p:cNvSpPr>
            <a:spLocks noGrp="1"/>
          </p:cNvSpPr>
          <p:nvPr>
            <p:ph type="ftr" sz="quarter" idx="19"/>
          </p:nvPr>
        </p:nvSpPr>
        <p:spPr/>
        <p:txBody>
          <a:bodyPr/>
          <a:lstStyle/>
          <a:p>
            <a:endParaRPr lang="en-US" noProof="0"/>
          </a:p>
        </p:txBody>
      </p:sp>
      <p:sp>
        <p:nvSpPr>
          <p:cNvPr id="5" name="Foliennummernplatzhalter 4">
            <a:extLst>
              <a:ext uri="{FF2B5EF4-FFF2-40B4-BE49-F238E27FC236}">
                <a16:creationId xmlns:a16="http://schemas.microsoft.com/office/drawing/2014/main" id="{7D0760B3-7C3D-4AA1-95E9-A5AE83B9C752}"/>
              </a:ext>
            </a:extLst>
          </p:cNvPr>
          <p:cNvSpPr>
            <a:spLocks noGrp="1"/>
          </p:cNvSpPr>
          <p:nvPr>
            <p:ph type="sldNum" sz="quarter" idx="20"/>
          </p:nvPr>
        </p:nvSpPr>
        <p:spPr/>
        <p:txBody>
          <a:bodyPr/>
          <a:lstStyle/>
          <a:p>
            <a:fld id="{48BAED25-F67B-4389-AF81-088E5999745F}" type="slidenum">
              <a:rPr lang="en-US" noProof="0" smtClean="0"/>
              <a:pPr/>
              <a:t>‹#›</a:t>
            </a:fld>
            <a:endParaRPr lang="en-US" noProof="0"/>
          </a:p>
        </p:txBody>
      </p:sp>
      <p:sp>
        <p:nvSpPr>
          <p:cNvPr id="6" name="Title 5">
            <a:extLst>
              <a:ext uri="{FF2B5EF4-FFF2-40B4-BE49-F238E27FC236}">
                <a16:creationId xmlns:a16="http://schemas.microsoft.com/office/drawing/2014/main" id="{BF5707BF-C0FF-4488-BFC1-DCE99B0BBF1C}"/>
              </a:ext>
            </a:extLst>
          </p:cNvPr>
          <p:cNvSpPr>
            <a:spLocks noGrp="1"/>
          </p:cNvSpPr>
          <p:nvPr>
            <p:ph type="title"/>
          </p:nvPr>
        </p:nvSpPr>
        <p:spPr/>
        <p:txBody>
          <a:bodyPr/>
          <a:lstStyle/>
          <a:p>
            <a:r>
              <a:rPr lang="en-US" noProof="0"/>
              <a:t>Click to edit Master title style</a:t>
            </a:r>
          </a:p>
        </p:txBody>
      </p:sp>
      <p:sp>
        <p:nvSpPr>
          <p:cNvPr id="10" name="Textplatzhalter 9">
            <a:extLst>
              <a:ext uri="{FF2B5EF4-FFF2-40B4-BE49-F238E27FC236}">
                <a16:creationId xmlns:a16="http://schemas.microsoft.com/office/drawing/2014/main" id="{2CB97312-6264-4F4D-A613-3088B5A7769D}"/>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Tree>
    <p:extLst>
      <p:ext uri="{BB962C8B-B14F-4D97-AF65-F5344CB8AC3E}">
        <p14:creationId xmlns:p14="http://schemas.microsoft.com/office/powerpoint/2010/main" val="41721891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big Imageright + Text">
    <p:spTree>
      <p:nvGrpSpPr>
        <p:cNvPr id="1" name=""/>
        <p:cNvGrpSpPr/>
        <p:nvPr/>
      </p:nvGrpSpPr>
      <p:grpSpPr>
        <a:xfrm>
          <a:off x="0" y="0"/>
          <a:ext cx="0" cy="0"/>
          <a:chOff x="0" y="0"/>
          <a:chExt cx="0" cy="0"/>
        </a:xfrm>
      </p:grpSpPr>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13" name="Bildplatzhalter 4">
            <a:extLst>
              <a:ext uri="{FF2B5EF4-FFF2-40B4-BE49-F238E27FC236}">
                <a16:creationId xmlns:a16="http://schemas.microsoft.com/office/drawing/2014/main" id="{293FF952-C637-4B66-8635-2BD729FD691B}"/>
              </a:ext>
            </a:extLst>
          </p:cNvPr>
          <p:cNvSpPr>
            <a:spLocks noGrp="1"/>
          </p:cNvSpPr>
          <p:nvPr>
            <p:ph type="pic" sz="quarter" idx="21"/>
          </p:nvPr>
        </p:nvSpPr>
        <p:spPr>
          <a:xfrm>
            <a:off x="6096000" y="0"/>
            <a:ext cx="60960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9" name="Inhaltsplatzhalter 2">
            <a:extLst>
              <a:ext uri="{FF2B5EF4-FFF2-40B4-BE49-F238E27FC236}">
                <a16:creationId xmlns:a16="http://schemas.microsoft.com/office/drawing/2014/main" id="{E346F01B-CA38-4902-837D-79073D540BD1}"/>
              </a:ext>
            </a:extLst>
          </p:cNvPr>
          <p:cNvSpPr>
            <a:spLocks noGrp="1"/>
          </p:cNvSpPr>
          <p:nvPr>
            <p:ph idx="1"/>
          </p:nvPr>
        </p:nvSpPr>
        <p:spPr>
          <a:xfrm>
            <a:off x="479425" y="1700213"/>
            <a:ext cx="5508625" cy="4392612"/>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0" name="Title 3">
            <a:extLst>
              <a:ext uri="{FF2B5EF4-FFF2-40B4-BE49-F238E27FC236}">
                <a16:creationId xmlns:a16="http://schemas.microsoft.com/office/drawing/2014/main" id="{94CE2696-C40A-4CFF-868F-08ACDB12790F}"/>
              </a:ext>
            </a:extLst>
          </p:cNvPr>
          <p:cNvSpPr>
            <a:spLocks noGrp="1"/>
          </p:cNvSpPr>
          <p:nvPr>
            <p:ph type="title"/>
          </p:nvPr>
        </p:nvSpPr>
        <p:spPr>
          <a:xfrm>
            <a:off x="479425" y="486433"/>
            <a:ext cx="5508625" cy="962955"/>
          </a:xfrm>
        </p:spPr>
        <p:txBody>
          <a:bodyPr/>
          <a:lstStyle/>
          <a:p>
            <a:r>
              <a:rPr lang="en-US" noProof="0"/>
              <a:t>Click to edit Master title style</a:t>
            </a:r>
          </a:p>
        </p:txBody>
      </p:sp>
      <p:sp>
        <p:nvSpPr>
          <p:cNvPr id="11" name="Textplatzhalter 9">
            <a:extLst>
              <a:ext uri="{FF2B5EF4-FFF2-40B4-BE49-F238E27FC236}">
                <a16:creationId xmlns:a16="http://schemas.microsoft.com/office/drawing/2014/main" id="{663B7F1B-175C-46EE-9051-7F9A29F540CB}"/>
              </a:ext>
            </a:extLst>
          </p:cNvPr>
          <p:cNvSpPr>
            <a:spLocks noGrp="1"/>
          </p:cNvSpPr>
          <p:nvPr>
            <p:ph type="body" sz="quarter" idx="22" hasCustomPrompt="1"/>
          </p:nvPr>
        </p:nvSpPr>
        <p:spPr>
          <a:xfrm>
            <a:off x="479425" y="131763"/>
            <a:ext cx="5508697"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2" name="Textplatzhalter 12">
            <a:extLst>
              <a:ext uri="{FF2B5EF4-FFF2-40B4-BE49-F238E27FC236}">
                <a16:creationId xmlns:a16="http://schemas.microsoft.com/office/drawing/2014/main" id="{5E237346-3E2F-4DD2-A982-BF457F60492E}"/>
              </a:ext>
            </a:extLst>
          </p:cNvPr>
          <p:cNvSpPr>
            <a:spLocks noGrp="1"/>
          </p:cNvSpPr>
          <p:nvPr>
            <p:ph type="body" sz="quarter" idx="23" hasCustomPrompt="1"/>
          </p:nvPr>
        </p:nvSpPr>
        <p:spPr>
          <a:xfrm>
            <a:off x="10575604" y="517788"/>
            <a:ext cx="1306800" cy="432000"/>
          </a:xfrm>
          <a:blipFill dpi="0" rotWithShape="0">
            <a:blip r:embed="rId2" cstate="email">
              <a:extLst>
                <a:ext uri="{28A0092B-C50C-407E-A947-70E740481C1C}">
                  <a14:useLocalDpi xmlns:a14="http://schemas.microsoft.com/office/drawing/2010/main"/>
                </a:ext>
              </a:extLst>
            </a:blip>
            <a:srcRect/>
            <a:stretch>
              <a:fillRect/>
            </a:stretch>
          </a:blipFill>
        </p:spPr>
        <p:txBody>
          <a:bodyPr/>
          <a:lstStyle/>
          <a:p>
            <a:pPr lvl="0"/>
            <a:r>
              <a:rPr lang="de-DE"/>
              <a:t> </a:t>
            </a:r>
            <a:endParaRPr lang="en-US"/>
          </a:p>
        </p:txBody>
      </p:sp>
    </p:spTree>
    <p:extLst>
      <p:ext uri="{BB962C8B-B14F-4D97-AF65-F5344CB8AC3E}">
        <p14:creationId xmlns:p14="http://schemas.microsoft.com/office/powerpoint/2010/main" val="16246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A0A741E-6018-49E9-B756-97FF3C8EB2EF}"/>
              </a:ext>
            </a:extLst>
          </p:cNvPr>
          <p:cNvGraphicFramePr>
            <a:graphicFrameLocks noChangeAspect="1"/>
          </p:cNvGraphicFramePr>
          <p:nvPr userDrawn="1">
            <p:custDataLst>
              <p:tags r:id="rId2"/>
            </p:custDataLst>
            <p:extLst>
              <p:ext uri="{D42A27DB-BD31-4B8C-83A1-F6EECF244321}">
                <p14:modId xmlns:p14="http://schemas.microsoft.com/office/powerpoint/2010/main" val="202667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5" imgW="420" imgH="429" progId="TCLayout.ActiveDocument.1">
                  <p:embed/>
                </p:oleObj>
              </mc:Choice>
              <mc:Fallback>
                <p:oleObj name="think-cell Slide" r:id="rId5" imgW="420" imgH="429" progId="TCLayout.ActiveDocument.1">
                  <p:embed/>
                  <p:pic>
                    <p:nvPicPr>
                      <p:cNvPr id="5" name="Object 4" hidden="1">
                        <a:extLst>
                          <a:ext uri="{FF2B5EF4-FFF2-40B4-BE49-F238E27FC236}">
                            <a16:creationId xmlns:a16="http://schemas.microsoft.com/office/drawing/2014/main" id="{6A0A741E-6018-49E9-B756-97FF3C8EB2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89668B7-F416-4A25-8559-DF9C5F2C4ED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13" name="Datumsplatzhalter 12">
            <a:extLst>
              <a:ext uri="{FF2B5EF4-FFF2-40B4-BE49-F238E27FC236}">
                <a16:creationId xmlns:a16="http://schemas.microsoft.com/office/drawing/2014/main" id="{5C05605C-E1E9-4476-B25F-F260CEF76747}"/>
              </a:ext>
            </a:extLst>
          </p:cNvPr>
          <p:cNvSpPr>
            <a:spLocks noGrp="1"/>
          </p:cNvSpPr>
          <p:nvPr>
            <p:ph type="dt" sz="half" idx="14"/>
          </p:nvPr>
        </p:nvSpPr>
        <p:spPr/>
        <p:txBody>
          <a:bodyPr/>
          <a:lstStyle/>
          <a:p>
            <a:endParaRPr lang="en-US" noProof="0"/>
          </a:p>
        </p:txBody>
      </p:sp>
      <p:sp>
        <p:nvSpPr>
          <p:cNvPr id="14" name="Fußzeilenplatzhalter 13">
            <a:extLst>
              <a:ext uri="{FF2B5EF4-FFF2-40B4-BE49-F238E27FC236}">
                <a16:creationId xmlns:a16="http://schemas.microsoft.com/office/drawing/2014/main" id="{E394DA46-FC2A-48B3-A731-FC73E7B2A5E1}"/>
              </a:ext>
            </a:extLst>
          </p:cNvPr>
          <p:cNvSpPr>
            <a:spLocks noGrp="1"/>
          </p:cNvSpPr>
          <p:nvPr>
            <p:ph type="ftr" sz="quarter" idx="15"/>
          </p:nvPr>
        </p:nvSpPr>
        <p:spPr/>
        <p:txBody>
          <a:bodyPr/>
          <a:lstStyle/>
          <a:p>
            <a:endParaRPr lang="en-US" noProof="0"/>
          </a:p>
        </p:txBody>
      </p:sp>
      <p:sp>
        <p:nvSpPr>
          <p:cNvPr id="15" name="Foliennummernplatzhalter 14">
            <a:extLst>
              <a:ext uri="{FF2B5EF4-FFF2-40B4-BE49-F238E27FC236}">
                <a16:creationId xmlns:a16="http://schemas.microsoft.com/office/drawing/2014/main" id="{46557652-012C-42D4-B4F4-BBCDB60FED5E}"/>
              </a:ext>
            </a:extLst>
          </p:cNvPr>
          <p:cNvSpPr>
            <a:spLocks noGrp="1"/>
          </p:cNvSpPr>
          <p:nvPr>
            <p:ph type="sldNum" sz="quarter" idx="16"/>
          </p:nvPr>
        </p:nvSpPr>
        <p:spPr/>
        <p:txBody>
          <a:bodyPr/>
          <a:lstStyle/>
          <a:p>
            <a:fld id="{48BAED25-F67B-4389-AF81-088E5999745F}" type="slidenum">
              <a:rPr lang="en-US" noProof="0" smtClean="0"/>
              <a:pPr/>
              <a:t>‹#›</a:t>
            </a:fld>
            <a:endParaRPr lang="en-US" noProof="0"/>
          </a:p>
        </p:txBody>
      </p:sp>
      <p:sp>
        <p:nvSpPr>
          <p:cNvPr id="3" name="Title 2">
            <a:extLst>
              <a:ext uri="{FF2B5EF4-FFF2-40B4-BE49-F238E27FC236}">
                <a16:creationId xmlns:a16="http://schemas.microsoft.com/office/drawing/2014/main" id="{F6147BF4-3128-449E-826A-B3A1941E8D32}"/>
              </a:ext>
            </a:extLst>
          </p:cNvPr>
          <p:cNvSpPr>
            <a:spLocks noGrp="1"/>
          </p:cNvSpPr>
          <p:nvPr>
            <p:ph type="title"/>
          </p:nvPr>
        </p:nvSpPr>
        <p:spPr/>
        <p:txBody>
          <a:bodyPr/>
          <a:lstStyle/>
          <a:p>
            <a:r>
              <a:rPr lang="en-US" noProof="0"/>
              <a:t>Click to edit Master title style</a:t>
            </a:r>
          </a:p>
        </p:txBody>
      </p:sp>
      <p:sp>
        <p:nvSpPr>
          <p:cNvPr id="8" name="Textplatzhalter 9">
            <a:extLst>
              <a:ext uri="{FF2B5EF4-FFF2-40B4-BE49-F238E27FC236}">
                <a16:creationId xmlns:a16="http://schemas.microsoft.com/office/drawing/2014/main" id="{127BAC69-BA92-4B29-90AE-BFBE5F8F5A8D}"/>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Tree>
    <p:extLst>
      <p:ext uri="{BB962C8B-B14F-4D97-AF65-F5344CB8AC3E}">
        <p14:creationId xmlns:p14="http://schemas.microsoft.com/office/powerpoint/2010/main" val="384972171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47F837E3-A352-47C5-896C-79CE216855B5}"/>
              </a:ext>
            </a:extLst>
          </p:cNvPr>
          <p:cNvSpPr>
            <a:spLocks noGrp="1"/>
          </p:cNvSpPr>
          <p:nvPr>
            <p:ph type="dt" sz="half" idx="14"/>
          </p:nvPr>
        </p:nvSpPr>
        <p:spPr/>
        <p:txBody>
          <a:bodyPr/>
          <a:lstStyle/>
          <a:p>
            <a:endParaRPr lang="en-US" noProof="0"/>
          </a:p>
        </p:txBody>
      </p:sp>
      <p:sp>
        <p:nvSpPr>
          <p:cNvPr id="13" name="Fußzeilenplatzhalter 12">
            <a:extLst>
              <a:ext uri="{FF2B5EF4-FFF2-40B4-BE49-F238E27FC236}">
                <a16:creationId xmlns:a16="http://schemas.microsoft.com/office/drawing/2014/main" id="{DCD2D3E1-BF04-49BA-9ABD-16507134B39F}"/>
              </a:ext>
            </a:extLst>
          </p:cNvPr>
          <p:cNvSpPr>
            <a:spLocks noGrp="1"/>
          </p:cNvSpPr>
          <p:nvPr>
            <p:ph type="ftr" sz="quarter" idx="15"/>
          </p:nvPr>
        </p:nvSpPr>
        <p:spPr/>
        <p:txBody>
          <a:bodyPr/>
          <a:lstStyle/>
          <a:p>
            <a:endParaRPr lang="en-US" noProof="0"/>
          </a:p>
        </p:txBody>
      </p:sp>
      <p:sp>
        <p:nvSpPr>
          <p:cNvPr id="14" name="Foliennummernplatzhalter 13">
            <a:extLst>
              <a:ext uri="{FF2B5EF4-FFF2-40B4-BE49-F238E27FC236}">
                <a16:creationId xmlns:a16="http://schemas.microsoft.com/office/drawing/2014/main" id="{510596DF-A0CD-4CBF-B29B-072B676B80CA}"/>
              </a:ext>
            </a:extLst>
          </p:cNvPr>
          <p:cNvSpPr>
            <a:spLocks noGrp="1"/>
          </p:cNvSpPr>
          <p:nvPr>
            <p:ph type="sldNum" sz="quarter" idx="16"/>
          </p:nvPr>
        </p:nvSpPr>
        <p:spPr/>
        <p:txBody>
          <a:bodyPr/>
          <a:lstStyle/>
          <a:p>
            <a:fld id="{48BAED25-F67B-4389-AF81-088E5999745F}" type="slidenum">
              <a:rPr lang="en-US" noProof="0" smtClean="0"/>
              <a:pPr/>
              <a:t>‹#›</a:t>
            </a:fld>
            <a:endParaRPr lang="en-US" noProof="0"/>
          </a:p>
        </p:txBody>
      </p:sp>
    </p:spTree>
    <p:extLst>
      <p:ext uri="{BB962C8B-B14F-4D97-AF65-F5344CB8AC3E}">
        <p14:creationId xmlns:p14="http://schemas.microsoft.com/office/powerpoint/2010/main" val="366653126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ize Background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DB96936-4807-4578-8EB2-6ECD168BFE62}"/>
              </a:ext>
            </a:extLst>
          </p:cNvPr>
          <p:cNvGraphicFramePr>
            <a:graphicFrameLocks noChangeAspect="1"/>
          </p:cNvGraphicFramePr>
          <p:nvPr userDrawn="1">
            <p:custDataLst>
              <p:tags r:id="rId2"/>
            </p:custDataLst>
            <p:extLst>
              <p:ext uri="{D42A27DB-BD31-4B8C-83A1-F6EECF244321}">
                <p14:modId xmlns:p14="http://schemas.microsoft.com/office/powerpoint/2010/main" val="2745640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420" imgH="429" progId="TCLayout.ActiveDocument.1">
                  <p:embed/>
                </p:oleObj>
              </mc:Choice>
              <mc:Fallback>
                <p:oleObj name="think-cell Slide" r:id="rId5" imgW="420" imgH="429" progId="TCLayout.ActiveDocument.1">
                  <p:embed/>
                  <p:pic>
                    <p:nvPicPr>
                      <p:cNvPr id="9" name="Object 8" hidden="1">
                        <a:extLst>
                          <a:ext uri="{FF2B5EF4-FFF2-40B4-BE49-F238E27FC236}">
                            <a16:creationId xmlns:a16="http://schemas.microsoft.com/office/drawing/2014/main" id="{ADB96936-4807-4578-8EB2-6ECD168BFE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441FDCE-2983-41C6-8A78-57C9BD2AA6E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6" name="Bildplatzhalter 4">
            <a:extLst>
              <a:ext uri="{FF2B5EF4-FFF2-40B4-BE49-F238E27FC236}">
                <a16:creationId xmlns:a16="http://schemas.microsoft.com/office/drawing/2014/main" id="{3110B0BD-4F20-4AD2-A47E-04397F684BEC}"/>
              </a:ext>
            </a:extLst>
          </p:cNvPr>
          <p:cNvSpPr>
            <a:spLocks noGrp="1"/>
          </p:cNvSpPr>
          <p:nvPr>
            <p:ph type="pic" sz="quarter" idx="19"/>
          </p:nvPr>
        </p:nvSpPr>
        <p:spPr>
          <a:xfrm>
            <a:off x="0" y="0"/>
            <a:ext cx="12192000" cy="6858000"/>
          </a:xfrm>
        </p:spPr>
        <p:txBody>
          <a:bodyPr/>
          <a:lstStyle/>
          <a:p>
            <a:endParaRPr lang="en-US" noProof="0"/>
          </a:p>
        </p:txBody>
      </p:sp>
      <p:sp>
        <p:nvSpPr>
          <p:cNvPr id="3" name="Datumsplatzhalter 2">
            <a:extLst>
              <a:ext uri="{FF2B5EF4-FFF2-40B4-BE49-F238E27FC236}">
                <a16:creationId xmlns:a16="http://schemas.microsoft.com/office/drawing/2014/main" id="{8A9C5461-D5EA-4602-ABFD-1AB77F41D554}"/>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DDE7ED74-CE7B-4C24-A77C-517CCBBD3F7F}"/>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402B3C37-C8E0-45AA-8EEB-A47F4840CF03}"/>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itle 6">
            <a:extLst>
              <a:ext uri="{FF2B5EF4-FFF2-40B4-BE49-F238E27FC236}">
                <a16:creationId xmlns:a16="http://schemas.microsoft.com/office/drawing/2014/main" id="{37F05EA4-D3CA-42BD-BE16-DE4F10B14A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85395317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624FB37B-3025-4DE4-9926-B6DFCC0B1C6B}"/>
              </a:ext>
            </a:extLst>
          </p:cNvPr>
          <p:cNvGraphicFramePr>
            <a:graphicFrameLocks noChangeAspect="1"/>
          </p:cNvGraphicFramePr>
          <p:nvPr userDrawn="1">
            <p:custDataLst>
              <p:tags r:id="rId2"/>
            </p:custDataLst>
            <p:extLst>
              <p:ext uri="{D42A27DB-BD31-4B8C-83A1-F6EECF244321}">
                <p14:modId xmlns:p14="http://schemas.microsoft.com/office/powerpoint/2010/main" val="1840595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5" imgW="420" imgH="429" progId="TCLayout.ActiveDocument.1">
                  <p:embed/>
                </p:oleObj>
              </mc:Choice>
              <mc:Fallback>
                <p:oleObj name="think-cell Slide" r:id="rId5" imgW="420" imgH="429" progId="TCLayout.ActiveDocument.1">
                  <p:embed/>
                  <p:pic>
                    <p:nvPicPr>
                      <p:cNvPr id="14" name="Object 13" hidden="1">
                        <a:extLst>
                          <a:ext uri="{FF2B5EF4-FFF2-40B4-BE49-F238E27FC236}">
                            <a16:creationId xmlns:a16="http://schemas.microsoft.com/office/drawing/2014/main" id="{624FB37B-3025-4DE4-9926-B6DFCC0B1C6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BA53803A-858A-4ABA-ACA8-350C727362D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6" name="Bildplatzhalter 4">
            <a:extLst>
              <a:ext uri="{FF2B5EF4-FFF2-40B4-BE49-F238E27FC236}">
                <a16:creationId xmlns:a16="http://schemas.microsoft.com/office/drawing/2014/main" id="{3110B0BD-4F20-4AD2-A47E-04397F684BEC}"/>
              </a:ext>
            </a:extLst>
          </p:cNvPr>
          <p:cNvSpPr>
            <a:spLocks noGrp="1"/>
          </p:cNvSpPr>
          <p:nvPr>
            <p:ph type="pic" sz="quarter" idx="19"/>
          </p:nvPr>
        </p:nvSpPr>
        <p:spPr>
          <a:xfrm>
            <a:off x="0" y="0"/>
            <a:ext cx="4064400" cy="34308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7" name="Bildplatzhalter 4">
            <a:extLst>
              <a:ext uri="{FF2B5EF4-FFF2-40B4-BE49-F238E27FC236}">
                <a16:creationId xmlns:a16="http://schemas.microsoft.com/office/drawing/2014/main" id="{C2FBF6A0-2A98-4272-801F-E5E5C8A93300}"/>
              </a:ext>
            </a:extLst>
          </p:cNvPr>
          <p:cNvSpPr>
            <a:spLocks noGrp="1"/>
          </p:cNvSpPr>
          <p:nvPr>
            <p:ph type="pic" sz="quarter" idx="20"/>
          </p:nvPr>
        </p:nvSpPr>
        <p:spPr>
          <a:xfrm>
            <a:off x="0" y="3427200"/>
            <a:ext cx="4064400" cy="34308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9" name="Bildplatzhalter 4">
            <a:extLst>
              <a:ext uri="{FF2B5EF4-FFF2-40B4-BE49-F238E27FC236}">
                <a16:creationId xmlns:a16="http://schemas.microsoft.com/office/drawing/2014/main" id="{521F19F4-0081-405A-9FFC-547D935336F3}"/>
              </a:ext>
            </a:extLst>
          </p:cNvPr>
          <p:cNvSpPr>
            <a:spLocks noGrp="1"/>
          </p:cNvSpPr>
          <p:nvPr>
            <p:ph type="pic" sz="quarter" idx="22"/>
          </p:nvPr>
        </p:nvSpPr>
        <p:spPr>
          <a:xfrm>
            <a:off x="4063800" y="3427200"/>
            <a:ext cx="4064400" cy="34308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10" name="Bildplatzhalter 4">
            <a:extLst>
              <a:ext uri="{FF2B5EF4-FFF2-40B4-BE49-F238E27FC236}">
                <a16:creationId xmlns:a16="http://schemas.microsoft.com/office/drawing/2014/main" id="{71EDF6C2-AA7D-4F89-A67F-8717496E07C4}"/>
              </a:ext>
            </a:extLst>
          </p:cNvPr>
          <p:cNvSpPr>
            <a:spLocks noGrp="1"/>
          </p:cNvSpPr>
          <p:nvPr>
            <p:ph type="pic" sz="quarter" idx="23"/>
          </p:nvPr>
        </p:nvSpPr>
        <p:spPr>
          <a:xfrm>
            <a:off x="8127600" y="0"/>
            <a:ext cx="4064400" cy="34308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11" name="Bildplatzhalter 4">
            <a:extLst>
              <a:ext uri="{FF2B5EF4-FFF2-40B4-BE49-F238E27FC236}">
                <a16:creationId xmlns:a16="http://schemas.microsoft.com/office/drawing/2014/main" id="{A1396492-B460-420D-A8AE-A4D8D0B3E3F9}"/>
              </a:ext>
            </a:extLst>
          </p:cNvPr>
          <p:cNvSpPr>
            <a:spLocks noGrp="1"/>
          </p:cNvSpPr>
          <p:nvPr>
            <p:ph type="pic" sz="quarter" idx="24"/>
          </p:nvPr>
        </p:nvSpPr>
        <p:spPr>
          <a:xfrm>
            <a:off x="8127600" y="3427200"/>
            <a:ext cx="4064400" cy="34308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3" name="Datumsplatzhalter 2">
            <a:extLst>
              <a:ext uri="{FF2B5EF4-FFF2-40B4-BE49-F238E27FC236}">
                <a16:creationId xmlns:a16="http://schemas.microsoft.com/office/drawing/2014/main" id="{8A9C5461-D5EA-4602-ABFD-1AB77F41D554}"/>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DDE7ED74-CE7B-4C24-A77C-517CCBBD3F7F}"/>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402B3C37-C8E0-45AA-8EEB-A47F4840CF03}"/>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8" name="Bildplatzhalter 4">
            <a:extLst>
              <a:ext uri="{FF2B5EF4-FFF2-40B4-BE49-F238E27FC236}">
                <a16:creationId xmlns:a16="http://schemas.microsoft.com/office/drawing/2014/main" id="{EF5BD2D1-6604-482B-B501-CC3B55774AD6}"/>
              </a:ext>
            </a:extLst>
          </p:cNvPr>
          <p:cNvSpPr>
            <a:spLocks noGrp="1"/>
          </p:cNvSpPr>
          <p:nvPr>
            <p:ph type="pic" sz="quarter" idx="21"/>
          </p:nvPr>
        </p:nvSpPr>
        <p:spPr>
          <a:xfrm>
            <a:off x="4063800" y="0"/>
            <a:ext cx="4064400" cy="34308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12" name="Title 11">
            <a:extLst>
              <a:ext uri="{FF2B5EF4-FFF2-40B4-BE49-F238E27FC236}">
                <a16:creationId xmlns:a16="http://schemas.microsoft.com/office/drawing/2014/main" id="{4F3CABFA-1BF9-438F-8452-5E6A60B02B3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523632514"/>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557" userDrawn="1">
          <p15:clr>
            <a:srgbClr val="FBAE40"/>
          </p15:clr>
        </p15:guide>
        <p15:guide id="4" pos="511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s - 4 Pictur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543413B-18DD-49AB-B681-302FC2C2C8F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420" imgH="429" progId="TCLayout.ActiveDocument.1">
                  <p:embed/>
                </p:oleObj>
              </mc:Choice>
              <mc:Fallback>
                <p:oleObj name="think-cell Slide" r:id="rId5" imgW="420" imgH="429" progId="TCLayout.ActiveDocument.1">
                  <p:embed/>
                  <p:pic>
                    <p:nvPicPr>
                      <p:cNvPr id="6" name="Object 5" hidden="1">
                        <a:extLst>
                          <a:ext uri="{FF2B5EF4-FFF2-40B4-BE49-F238E27FC236}">
                            <a16:creationId xmlns:a16="http://schemas.microsoft.com/office/drawing/2014/main" id="{E543413B-18DD-49AB-B681-302FC2C2C8F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C2FC1F4-0A24-48B8-9662-BA5C606A3E7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7" name="Inhaltsplatzhalter 2">
            <a:extLst>
              <a:ext uri="{FF2B5EF4-FFF2-40B4-BE49-F238E27FC236}">
                <a16:creationId xmlns:a16="http://schemas.microsoft.com/office/drawing/2014/main" id="{67F693E3-7006-45FD-8D55-73813DE0AC0F}"/>
              </a:ext>
            </a:extLst>
          </p:cNvPr>
          <p:cNvSpPr>
            <a:spLocks noGrp="1"/>
          </p:cNvSpPr>
          <p:nvPr>
            <p:ph idx="13"/>
          </p:nvPr>
        </p:nvSpPr>
        <p:spPr>
          <a:xfrm>
            <a:off x="6203949" y="1700213"/>
            <a:ext cx="5508625" cy="1896427"/>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2" name="Datumsplatzhalter 11">
            <a:extLst>
              <a:ext uri="{FF2B5EF4-FFF2-40B4-BE49-F238E27FC236}">
                <a16:creationId xmlns:a16="http://schemas.microsoft.com/office/drawing/2014/main" id="{FD26B49F-CCAE-47BE-A80D-261564C756D5}"/>
              </a:ext>
            </a:extLst>
          </p:cNvPr>
          <p:cNvSpPr>
            <a:spLocks noGrp="1"/>
          </p:cNvSpPr>
          <p:nvPr>
            <p:ph type="dt" sz="half" idx="15"/>
          </p:nvPr>
        </p:nvSpPr>
        <p:spPr/>
        <p:txBody>
          <a:bodyPr/>
          <a:lstStyle/>
          <a:p>
            <a:endParaRPr lang="en-US" noProof="0"/>
          </a:p>
        </p:txBody>
      </p:sp>
      <p:sp>
        <p:nvSpPr>
          <p:cNvPr id="13" name="Fußzeilenplatzhalter 12">
            <a:extLst>
              <a:ext uri="{FF2B5EF4-FFF2-40B4-BE49-F238E27FC236}">
                <a16:creationId xmlns:a16="http://schemas.microsoft.com/office/drawing/2014/main" id="{01E7ED81-0E0C-4A0A-998F-99763A037DC8}"/>
              </a:ext>
            </a:extLst>
          </p:cNvPr>
          <p:cNvSpPr>
            <a:spLocks noGrp="1"/>
          </p:cNvSpPr>
          <p:nvPr>
            <p:ph type="ftr" sz="quarter" idx="16"/>
          </p:nvPr>
        </p:nvSpPr>
        <p:spPr/>
        <p:txBody>
          <a:bodyPr/>
          <a:lstStyle/>
          <a:p>
            <a:endParaRPr lang="en-US" noProof="0"/>
          </a:p>
        </p:txBody>
      </p:sp>
      <p:sp>
        <p:nvSpPr>
          <p:cNvPr id="14" name="Foliennummernplatzhalter 13">
            <a:extLst>
              <a:ext uri="{FF2B5EF4-FFF2-40B4-BE49-F238E27FC236}">
                <a16:creationId xmlns:a16="http://schemas.microsoft.com/office/drawing/2014/main" id="{80B02F72-F34A-462E-B197-A7FEC330C397}"/>
              </a:ext>
            </a:extLst>
          </p:cNvPr>
          <p:cNvSpPr>
            <a:spLocks noGrp="1"/>
          </p:cNvSpPr>
          <p:nvPr>
            <p:ph type="sldNum" sz="quarter" idx="17"/>
          </p:nvPr>
        </p:nvSpPr>
        <p:spPr/>
        <p:txBody>
          <a:bodyPr/>
          <a:lstStyle/>
          <a:p>
            <a:fld id="{48BAED25-F67B-4389-AF81-088E5999745F}" type="slidenum">
              <a:rPr lang="en-US" noProof="0" smtClean="0"/>
              <a:pPr/>
              <a:t>‹#›</a:t>
            </a:fld>
            <a:endParaRPr lang="en-US" noProof="0"/>
          </a:p>
        </p:txBody>
      </p:sp>
      <p:sp>
        <p:nvSpPr>
          <p:cNvPr id="4" name="Title 3">
            <a:extLst>
              <a:ext uri="{FF2B5EF4-FFF2-40B4-BE49-F238E27FC236}">
                <a16:creationId xmlns:a16="http://schemas.microsoft.com/office/drawing/2014/main" id="{B6E1DCDD-6CB4-4CD0-9F6C-DB6B6257958F}"/>
              </a:ext>
            </a:extLst>
          </p:cNvPr>
          <p:cNvSpPr>
            <a:spLocks noGrp="1"/>
          </p:cNvSpPr>
          <p:nvPr>
            <p:ph type="title"/>
          </p:nvPr>
        </p:nvSpPr>
        <p:spPr/>
        <p:txBody>
          <a:bodyPr/>
          <a:lstStyle/>
          <a:p>
            <a:r>
              <a:rPr lang="en-US" noProof="0"/>
              <a:t>Click to edit Master title style</a:t>
            </a:r>
          </a:p>
        </p:txBody>
      </p:sp>
      <p:sp>
        <p:nvSpPr>
          <p:cNvPr id="10" name="Textplatzhalter 9">
            <a:extLst>
              <a:ext uri="{FF2B5EF4-FFF2-40B4-BE49-F238E27FC236}">
                <a16:creationId xmlns:a16="http://schemas.microsoft.com/office/drawing/2014/main" id="{27CAE8CF-66B8-436E-A028-3ACD811A666E}"/>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1" name="Inhaltsplatzhalter 2">
            <a:extLst>
              <a:ext uri="{FF2B5EF4-FFF2-40B4-BE49-F238E27FC236}">
                <a16:creationId xmlns:a16="http://schemas.microsoft.com/office/drawing/2014/main" id="{1A132469-C479-4E67-A993-8FFF3DDBC199}"/>
              </a:ext>
            </a:extLst>
          </p:cNvPr>
          <p:cNvSpPr>
            <a:spLocks noGrp="1"/>
          </p:cNvSpPr>
          <p:nvPr>
            <p:ph idx="22"/>
          </p:nvPr>
        </p:nvSpPr>
        <p:spPr>
          <a:xfrm>
            <a:off x="479425" y="1700213"/>
            <a:ext cx="5508625" cy="1896427"/>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5" name="Bildplatzhalter 4">
            <a:extLst>
              <a:ext uri="{FF2B5EF4-FFF2-40B4-BE49-F238E27FC236}">
                <a16:creationId xmlns:a16="http://schemas.microsoft.com/office/drawing/2014/main" id="{345F99B3-D4D6-4F4E-80E8-14BC40EBEA4B}"/>
              </a:ext>
            </a:extLst>
          </p:cNvPr>
          <p:cNvSpPr>
            <a:spLocks noGrp="1"/>
          </p:cNvSpPr>
          <p:nvPr>
            <p:ph type="pic" sz="quarter" idx="23"/>
          </p:nvPr>
        </p:nvSpPr>
        <p:spPr>
          <a:xfrm>
            <a:off x="479425" y="3831209"/>
            <a:ext cx="2628000" cy="2261616"/>
          </a:xfrm>
          <a:pattFill prst="wdUpDiag">
            <a:fgClr>
              <a:schemeClr val="accent5"/>
            </a:fgClr>
            <a:bgClr>
              <a:schemeClr val="bg1"/>
            </a:bgClr>
          </a:pattFill>
        </p:spPr>
        <p:txBody>
          <a:bodyPr/>
          <a:lstStyle>
            <a:lvl1pPr>
              <a:defRPr sz="1200"/>
            </a:lvl1pPr>
          </a:lstStyle>
          <a:p>
            <a:endParaRPr lang="en-US" noProof="0"/>
          </a:p>
        </p:txBody>
      </p:sp>
      <p:sp>
        <p:nvSpPr>
          <p:cNvPr id="16" name="Bildplatzhalter 4">
            <a:extLst>
              <a:ext uri="{FF2B5EF4-FFF2-40B4-BE49-F238E27FC236}">
                <a16:creationId xmlns:a16="http://schemas.microsoft.com/office/drawing/2014/main" id="{6A1744E1-A5CE-4500-8CA8-80BFB18E7735}"/>
              </a:ext>
            </a:extLst>
          </p:cNvPr>
          <p:cNvSpPr>
            <a:spLocks noGrp="1"/>
          </p:cNvSpPr>
          <p:nvPr>
            <p:ph type="pic" sz="quarter" idx="24"/>
          </p:nvPr>
        </p:nvSpPr>
        <p:spPr>
          <a:xfrm>
            <a:off x="3360050" y="3831209"/>
            <a:ext cx="2628000" cy="2261616"/>
          </a:xfrm>
          <a:pattFill prst="wdUpDiag">
            <a:fgClr>
              <a:schemeClr val="accent5"/>
            </a:fgClr>
            <a:bgClr>
              <a:schemeClr val="bg1"/>
            </a:bgClr>
          </a:pattFill>
        </p:spPr>
        <p:txBody>
          <a:bodyPr/>
          <a:lstStyle>
            <a:lvl1pPr>
              <a:defRPr sz="1200"/>
            </a:lvl1pPr>
          </a:lstStyle>
          <a:p>
            <a:endParaRPr lang="en-US" noProof="0"/>
          </a:p>
        </p:txBody>
      </p:sp>
      <p:sp>
        <p:nvSpPr>
          <p:cNvPr id="17" name="Bildplatzhalter 4">
            <a:extLst>
              <a:ext uri="{FF2B5EF4-FFF2-40B4-BE49-F238E27FC236}">
                <a16:creationId xmlns:a16="http://schemas.microsoft.com/office/drawing/2014/main" id="{547482D6-16E5-47A6-9576-105D0EFBB21C}"/>
              </a:ext>
            </a:extLst>
          </p:cNvPr>
          <p:cNvSpPr>
            <a:spLocks noGrp="1"/>
          </p:cNvSpPr>
          <p:nvPr>
            <p:ph type="pic" sz="quarter" idx="25"/>
          </p:nvPr>
        </p:nvSpPr>
        <p:spPr>
          <a:xfrm>
            <a:off x="6203949" y="3831209"/>
            <a:ext cx="2628000" cy="2261616"/>
          </a:xfrm>
          <a:pattFill prst="wdUpDiag">
            <a:fgClr>
              <a:schemeClr val="accent5"/>
            </a:fgClr>
            <a:bgClr>
              <a:schemeClr val="bg1"/>
            </a:bgClr>
          </a:pattFill>
        </p:spPr>
        <p:txBody>
          <a:bodyPr/>
          <a:lstStyle>
            <a:lvl1pPr>
              <a:defRPr sz="1200"/>
            </a:lvl1pPr>
          </a:lstStyle>
          <a:p>
            <a:endParaRPr lang="en-US" noProof="0"/>
          </a:p>
        </p:txBody>
      </p:sp>
      <p:sp>
        <p:nvSpPr>
          <p:cNvPr id="18" name="Bildplatzhalter 4">
            <a:extLst>
              <a:ext uri="{FF2B5EF4-FFF2-40B4-BE49-F238E27FC236}">
                <a16:creationId xmlns:a16="http://schemas.microsoft.com/office/drawing/2014/main" id="{50498C11-ED30-4777-B119-B3B4141FA3F5}"/>
              </a:ext>
            </a:extLst>
          </p:cNvPr>
          <p:cNvSpPr>
            <a:spLocks noGrp="1"/>
          </p:cNvSpPr>
          <p:nvPr>
            <p:ph type="pic" sz="quarter" idx="26"/>
          </p:nvPr>
        </p:nvSpPr>
        <p:spPr>
          <a:xfrm>
            <a:off x="9084574" y="3831209"/>
            <a:ext cx="2628000" cy="2261616"/>
          </a:xfrm>
          <a:pattFill prst="wdUpDiag">
            <a:fgClr>
              <a:schemeClr val="accent5"/>
            </a:fgClr>
            <a:bgClr>
              <a:schemeClr val="bg1"/>
            </a:bgClr>
          </a:pattFill>
        </p:spPr>
        <p:txBody>
          <a:bodyPr/>
          <a:lstStyle>
            <a:lvl1pPr>
              <a:defRPr sz="1200"/>
            </a:lvl1pPr>
          </a:lstStyle>
          <a:p>
            <a:endParaRPr lang="en-US" noProof="0"/>
          </a:p>
        </p:txBody>
      </p:sp>
    </p:spTree>
    <p:extLst>
      <p:ext uri="{BB962C8B-B14F-4D97-AF65-F5344CB8AC3E}">
        <p14:creationId xmlns:p14="http://schemas.microsoft.com/office/powerpoint/2010/main" val="148085653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portuniti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738E9-A822-41DD-9206-30228D493613}"/>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2DE6B384-A395-4A6D-969A-FD96FF43219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2EE291E-ADAA-49CB-B9FE-AAE0B4D7A28C}"/>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B9023143-8973-4D38-9205-53E0255763A9}"/>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6" name="Textplatzhalter 9">
            <a:extLst>
              <a:ext uri="{FF2B5EF4-FFF2-40B4-BE49-F238E27FC236}">
                <a16:creationId xmlns:a16="http://schemas.microsoft.com/office/drawing/2014/main" id="{39CF8D56-A87D-4642-976C-129FCEDFD47B}"/>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8" name="Textplatzhalter 7">
            <a:extLst>
              <a:ext uri="{FF2B5EF4-FFF2-40B4-BE49-F238E27FC236}">
                <a16:creationId xmlns:a16="http://schemas.microsoft.com/office/drawing/2014/main" id="{C8390898-1F5A-4E18-965A-3CFC77F7E267}"/>
              </a:ext>
            </a:extLst>
          </p:cNvPr>
          <p:cNvSpPr>
            <a:spLocks noGrp="1"/>
          </p:cNvSpPr>
          <p:nvPr>
            <p:ph type="body" sz="quarter" idx="22"/>
          </p:nvPr>
        </p:nvSpPr>
        <p:spPr>
          <a:xfrm>
            <a:off x="479425" y="1700213"/>
            <a:ext cx="9864000" cy="756000"/>
          </a:xfrm>
        </p:spPr>
        <p:txBody>
          <a:bodyPr/>
          <a:lstStyle>
            <a:lvl1pPr>
              <a:spcBef>
                <a:spcPts val="0"/>
              </a:spcBef>
              <a:defRPr/>
            </a:lvl1pPr>
            <a:lvl2pPr>
              <a:spcBef>
                <a:spcPts val="0"/>
              </a:spcBef>
              <a:defRPr/>
            </a:lvl2pPr>
          </a:lstStyle>
          <a:p>
            <a:pPr lvl="0"/>
            <a:r>
              <a:rPr lang="de-DE"/>
              <a:t>Mastertextformat bearbeiten</a:t>
            </a:r>
          </a:p>
          <a:p>
            <a:pPr lvl="1"/>
            <a:r>
              <a:rPr lang="de-DE"/>
              <a:t>Zweite Ebene</a:t>
            </a:r>
          </a:p>
        </p:txBody>
      </p:sp>
      <p:sp>
        <p:nvSpPr>
          <p:cNvPr id="9" name="Textplatzhalter 7">
            <a:extLst>
              <a:ext uri="{FF2B5EF4-FFF2-40B4-BE49-F238E27FC236}">
                <a16:creationId xmlns:a16="http://schemas.microsoft.com/office/drawing/2014/main" id="{BDFD064E-68CA-4F0F-B3E4-DF467C70D8B9}"/>
              </a:ext>
            </a:extLst>
          </p:cNvPr>
          <p:cNvSpPr>
            <a:spLocks noGrp="1"/>
          </p:cNvSpPr>
          <p:nvPr>
            <p:ph type="body" sz="quarter" idx="23"/>
          </p:nvPr>
        </p:nvSpPr>
        <p:spPr>
          <a:xfrm>
            <a:off x="479425" y="2609367"/>
            <a:ext cx="9864000" cy="756000"/>
          </a:xfrm>
        </p:spPr>
        <p:txBody>
          <a:bodyPr/>
          <a:lstStyle>
            <a:lvl1pPr>
              <a:spcBef>
                <a:spcPts val="0"/>
              </a:spcBef>
              <a:defRPr/>
            </a:lvl1pPr>
            <a:lvl2pPr>
              <a:spcBef>
                <a:spcPts val="0"/>
              </a:spcBef>
              <a:defRPr/>
            </a:lvl2pPr>
          </a:lstStyle>
          <a:p>
            <a:pPr lvl="0"/>
            <a:r>
              <a:rPr lang="de-DE"/>
              <a:t>Mastertextformat bearbeiten</a:t>
            </a:r>
          </a:p>
          <a:p>
            <a:pPr lvl="1"/>
            <a:r>
              <a:rPr lang="de-DE"/>
              <a:t>Zweite Ebene</a:t>
            </a:r>
          </a:p>
        </p:txBody>
      </p:sp>
      <p:sp>
        <p:nvSpPr>
          <p:cNvPr id="10" name="Textplatzhalter 7">
            <a:extLst>
              <a:ext uri="{FF2B5EF4-FFF2-40B4-BE49-F238E27FC236}">
                <a16:creationId xmlns:a16="http://schemas.microsoft.com/office/drawing/2014/main" id="{B1245AD0-0AF8-4442-AE0A-4888BC7DBE05}"/>
              </a:ext>
            </a:extLst>
          </p:cNvPr>
          <p:cNvSpPr>
            <a:spLocks noGrp="1"/>
          </p:cNvSpPr>
          <p:nvPr>
            <p:ph type="body" sz="quarter" idx="24"/>
          </p:nvPr>
        </p:nvSpPr>
        <p:spPr>
          <a:xfrm>
            <a:off x="479425" y="3518521"/>
            <a:ext cx="9864000" cy="756000"/>
          </a:xfrm>
        </p:spPr>
        <p:txBody>
          <a:bodyPr/>
          <a:lstStyle>
            <a:lvl1pPr>
              <a:spcBef>
                <a:spcPts val="0"/>
              </a:spcBef>
              <a:defRPr/>
            </a:lvl1pPr>
            <a:lvl2pPr>
              <a:spcBef>
                <a:spcPts val="0"/>
              </a:spcBef>
              <a:defRPr/>
            </a:lvl2pPr>
          </a:lstStyle>
          <a:p>
            <a:pPr lvl="0"/>
            <a:r>
              <a:rPr lang="de-DE"/>
              <a:t>Mastertextformat bearbeiten</a:t>
            </a:r>
          </a:p>
          <a:p>
            <a:pPr lvl="1"/>
            <a:r>
              <a:rPr lang="de-DE"/>
              <a:t>Zweite Ebene</a:t>
            </a:r>
          </a:p>
        </p:txBody>
      </p:sp>
      <p:sp>
        <p:nvSpPr>
          <p:cNvPr id="11" name="Textplatzhalter 7">
            <a:extLst>
              <a:ext uri="{FF2B5EF4-FFF2-40B4-BE49-F238E27FC236}">
                <a16:creationId xmlns:a16="http://schemas.microsoft.com/office/drawing/2014/main" id="{E4C59374-0703-4A0D-8893-016F6AF15837}"/>
              </a:ext>
            </a:extLst>
          </p:cNvPr>
          <p:cNvSpPr>
            <a:spLocks noGrp="1"/>
          </p:cNvSpPr>
          <p:nvPr>
            <p:ph type="body" sz="quarter" idx="25"/>
          </p:nvPr>
        </p:nvSpPr>
        <p:spPr>
          <a:xfrm>
            <a:off x="479425" y="4427675"/>
            <a:ext cx="9864000" cy="756000"/>
          </a:xfrm>
        </p:spPr>
        <p:txBody>
          <a:bodyPr/>
          <a:lstStyle>
            <a:lvl1pPr>
              <a:spcBef>
                <a:spcPts val="0"/>
              </a:spcBef>
              <a:defRPr/>
            </a:lvl1pPr>
            <a:lvl2pPr>
              <a:spcBef>
                <a:spcPts val="0"/>
              </a:spcBef>
              <a:defRPr/>
            </a:lvl2pPr>
          </a:lstStyle>
          <a:p>
            <a:pPr lvl="0"/>
            <a:r>
              <a:rPr lang="de-DE"/>
              <a:t>Mastertextformat bearbeiten</a:t>
            </a:r>
          </a:p>
          <a:p>
            <a:pPr lvl="1"/>
            <a:r>
              <a:rPr lang="de-DE"/>
              <a:t>Zweite Ebene</a:t>
            </a:r>
          </a:p>
        </p:txBody>
      </p:sp>
      <p:sp>
        <p:nvSpPr>
          <p:cNvPr id="12" name="Textplatzhalter 7">
            <a:extLst>
              <a:ext uri="{FF2B5EF4-FFF2-40B4-BE49-F238E27FC236}">
                <a16:creationId xmlns:a16="http://schemas.microsoft.com/office/drawing/2014/main" id="{80E3B5C1-C23B-427D-BCAA-A0A0C9262810}"/>
              </a:ext>
            </a:extLst>
          </p:cNvPr>
          <p:cNvSpPr>
            <a:spLocks noGrp="1"/>
          </p:cNvSpPr>
          <p:nvPr>
            <p:ph type="body" sz="quarter" idx="26"/>
          </p:nvPr>
        </p:nvSpPr>
        <p:spPr>
          <a:xfrm>
            <a:off x="479425" y="5336825"/>
            <a:ext cx="9864000" cy="756000"/>
          </a:xfrm>
        </p:spPr>
        <p:txBody>
          <a:bodyPr/>
          <a:lstStyle>
            <a:lvl1pPr>
              <a:spcBef>
                <a:spcPts val="0"/>
              </a:spcBef>
              <a:defRPr/>
            </a:lvl1pPr>
            <a:lvl2pPr>
              <a:spcBef>
                <a:spcPts val="0"/>
              </a:spcBef>
              <a:defRPr/>
            </a:lvl2pPr>
          </a:lstStyle>
          <a:p>
            <a:pPr lvl="0"/>
            <a:r>
              <a:rPr lang="de-DE"/>
              <a:t>Mastertextformat bearbeiten</a:t>
            </a:r>
          </a:p>
          <a:p>
            <a:pPr lvl="1"/>
            <a:r>
              <a:rPr lang="de-DE"/>
              <a:t>Zweite Ebene</a:t>
            </a:r>
          </a:p>
        </p:txBody>
      </p:sp>
      <p:sp>
        <p:nvSpPr>
          <p:cNvPr id="14" name="Bildplatzhalter 13">
            <a:extLst>
              <a:ext uri="{FF2B5EF4-FFF2-40B4-BE49-F238E27FC236}">
                <a16:creationId xmlns:a16="http://schemas.microsoft.com/office/drawing/2014/main" id="{32C9BC06-48B4-4150-B417-E7205484EFE2}"/>
              </a:ext>
            </a:extLst>
          </p:cNvPr>
          <p:cNvSpPr>
            <a:spLocks noGrp="1"/>
          </p:cNvSpPr>
          <p:nvPr>
            <p:ph type="pic" sz="quarter" idx="27"/>
          </p:nvPr>
        </p:nvSpPr>
        <p:spPr>
          <a:xfrm>
            <a:off x="10476711" y="1700213"/>
            <a:ext cx="1216025" cy="756000"/>
          </a:xfrm>
          <a:pattFill prst="wdUpDiag">
            <a:fgClr>
              <a:schemeClr val="accent5"/>
            </a:fgClr>
            <a:bgClr>
              <a:schemeClr val="bg1"/>
            </a:bgClr>
          </a:pattFill>
        </p:spPr>
        <p:txBody>
          <a:bodyPr vert="horz" lIns="0" tIns="0" rIns="0" bIns="0" rtlCol="0">
            <a:noAutofit/>
          </a:bodyPr>
          <a:lstStyle>
            <a:lvl1pPr>
              <a:defRPr lang="en-US" sz="1200"/>
            </a:lvl1pPr>
          </a:lstStyle>
          <a:p>
            <a:pPr lvl="0"/>
            <a:endParaRPr lang="en-US"/>
          </a:p>
        </p:txBody>
      </p:sp>
      <p:sp>
        <p:nvSpPr>
          <p:cNvPr id="15" name="Bildplatzhalter 13">
            <a:extLst>
              <a:ext uri="{FF2B5EF4-FFF2-40B4-BE49-F238E27FC236}">
                <a16:creationId xmlns:a16="http://schemas.microsoft.com/office/drawing/2014/main" id="{F1144F1E-65FC-42D5-9D5A-C4DA336D23F2}"/>
              </a:ext>
            </a:extLst>
          </p:cNvPr>
          <p:cNvSpPr>
            <a:spLocks noGrp="1"/>
          </p:cNvSpPr>
          <p:nvPr>
            <p:ph type="pic" sz="quarter" idx="28"/>
          </p:nvPr>
        </p:nvSpPr>
        <p:spPr>
          <a:xfrm>
            <a:off x="10476711" y="2609366"/>
            <a:ext cx="1216025" cy="756000"/>
          </a:xfrm>
          <a:pattFill prst="wdUpDiag">
            <a:fgClr>
              <a:schemeClr val="accent5"/>
            </a:fgClr>
            <a:bgClr>
              <a:schemeClr val="bg1"/>
            </a:bgClr>
          </a:pattFill>
        </p:spPr>
        <p:txBody>
          <a:bodyPr vert="horz" lIns="0" tIns="0" rIns="0" bIns="0" rtlCol="0">
            <a:noAutofit/>
          </a:bodyPr>
          <a:lstStyle>
            <a:lvl1pPr>
              <a:defRPr lang="en-US" sz="1200"/>
            </a:lvl1pPr>
          </a:lstStyle>
          <a:p>
            <a:pPr lvl="0"/>
            <a:endParaRPr lang="en-US"/>
          </a:p>
        </p:txBody>
      </p:sp>
      <p:sp>
        <p:nvSpPr>
          <p:cNvPr id="16" name="Bildplatzhalter 13">
            <a:extLst>
              <a:ext uri="{FF2B5EF4-FFF2-40B4-BE49-F238E27FC236}">
                <a16:creationId xmlns:a16="http://schemas.microsoft.com/office/drawing/2014/main" id="{6440227A-4D1F-4BD9-9642-40059E77259F}"/>
              </a:ext>
            </a:extLst>
          </p:cNvPr>
          <p:cNvSpPr>
            <a:spLocks noGrp="1"/>
          </p:cNvSpPr>
          <p:nvPr>
            <p:ph type="pic" sz="quarter" idx="29"/>
          </p:nvPr>
        </p:nvSpPr>
        <p:spPr>
          <a:xfrm>
            <a:off x="10476711" y="3518519"/>
            <a:ext cx="1216025" cy="756000"/>
          </a:xfrm>
          <a:pattFill prst="wdUpDiag">
            <a:fgClr>
              <a:schemeClr val="accent5"/>
            </a:fgClr>
            <a:bgClr>
              <a:schemeClr val="bg1"/>
            </a:bgClr>
          </a:pattFill>
        </p:spPr>
        <p:txBody>
          <a:bodyPr vert="horz" lIns="0" tIns="0" rIns="0" bIns="0" rtlCol="0">
            <a:noAutofit/>
          </a:bodyPr>
          <a:lstStyle>
            <a:lvl1pPr>
              <a:defRPr lang="en-US" sz="1200"/>
            </a:lvl1pPr>
          </a:lstStyle>
          <a:p>
            <a:pPr lvl="0"/>
            <a:endParaRPr lang="en-US"/>
          </a:p>
        </p:txBody>
      </p:sp>
      <p:sp>
        <p:nvSpPr>
          <p:cNvPr id="17" name="Bildplatzhalter 13">
            <a:extLst>
              <a:ext uri="{FF2B5EF4-FFF2-40B4-BE49-F238E27FC236}">
                <a16:creationId xmlns:a16="http://schemas.microsoft.com/office/drawing/2014/main" id="{A0C6E177-6C7E-411A-BAAA-C4D74F806358}"/>
              </a:ext>
            </a:extLst>
          </p:cNvPr>
          <p:cNvSpPr>
            <a:spLocks noGrp="1"/>
          </p:cNvSpPr>
          <p:nvPr>
            <p:ph type="pic" sz="quarter" idx="30"/>
          </p:nvPr>
        </p:nvSpPr>
        <p:spPr>
          <a:xfrm>
            <a:off x="10476711" y="4427672"/>
            <a:ext cx="1216025" cy="756000"/>
          </a:xfrm>
          <a:pattFill prst="wdUpDiag">
            <a:fgClr>
              <a:schemeClr val="accent5"/>
            </a:fgClr>
            <a:bgClr>
              <a:schemeClr val="bg1"/>
            </a:bgClr>
          </a:pattFill>
        </p:spPr>
        <p:txBody>
          <a:bodyPr vert="horz" lIns="0" tIns="0" rIns="0" bIns="0" rtlCol="0">
            <a:noAutofit/>
          </a:bodyPr>
          <a:lstStyle>
            <a:lvl1pPr>
              <a:defRPr lang="en-US" sz="1200"/>
            </a:lvl1pPr>
          </a:lstStyle>
          <a:p>
            <a:pPr lvl="0"/>
            <a:endParaRPr lang="en-US"/>
          </a:p>
        </p:txBody>
      </p:sp>
      <p:sp>
        <p:nvSpPr>
          <p:cNvPr id="18" name="Bildplatzhalter 13">
            <a:extLst>
              <a:ext uri="{FF2B5EF4-FFF2-40B4-BE49-F238E27FC236}">
                <a16:creationId xmlns:a16="http://schemas.microsoft.com/office/drawing/2014/main" id="{36C464E3-BA9C-43A7-AD1C-A7B63E0CD597}"/>
              </a:ext>
            </a:extLst>
          </p:cNvPr>
          <p:cNvSpPr>
            <a:spLocks noGrp="1"/>
          </p:cNvSpPr>
          <p:nvPr>
            <p:ph type="pic" sz="quarter" idx="31"/>
          </p:nvPr>
        </p:nvSpPr>
        <p:spPr>
          <a:xfrm>
            <a:off x="10476711" y="5336825"/>
            <a:ext cx="1216025" cy="756000"/>
          </a:xfrm>
          <a:pattFill prst="wdUpDiag">
            <a:fgClr>
              <a:schemeClr val="accent5"/>
            </a:fgClr>
            <a:bgClr>
              <a:schemeClr val="bg1"/>
            </a:bgClr>
          </a:pattFill>
        </p:spPr>
        <p:txBody>
          <a:bodyPr vert="horz" lIns="0" tIns="0" rIns="0" bIns="0" rtlCol="0">
            <a:noAutofit/>
          </a:bodyPr>
          <a:lstStyle>
            <a:lvl1pPr>
              <a:defRPr lang="en-US" sz="1200"/>
            </a:lvl1pPr>
          </a:lstStyle>
          <a:p>
            <a:pPr lvl="0"/>
            <a:endParaRPr lang="en-US"/>
          </a:p>
        </p:txBody>
      </p:sp>
      <p:cxnSp>
        <p:nvCxnSpPr>
          <p:cNvPr id="20" name="Gerader Verbinder 19">
            <a:extLst>
              <a:ext uri="{FF2B5EF4-FFF2-40B4-BE49-F238E27FC236}">
                <a16:creationId xmlns:a16="http://schemas.microsoft.com/office/drawing/2014/main" id="{9D3E26F5-B722-4BE2-B93B-41ADA5476EB6}"/>
              </a:ext>
            </a:extLst>
          </p:cNvPr>
          <p:cNvCxnSpPr/>
          <p:nvPr userDrawn="1"/>
        </p:nvCxnSpPr>
        <p:spPr>
          <a:xfrm>
            <a:off x="479425" y="2532790"/>
            <a:ext cx="986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86773414-49DF-4126-BC86-847AB458B59A}"/>
              </a:ext>
            </a:extLst>
          </p:cNvPr>
          <p:cNvCxnSpPr/>
          <p:nvPr userDrawn="1"/>
        </p:nvCxnSpPr>
        <p:spPr>
          <a:xfrm>
            <a:off x="479425" y="3441944"/>
            <a:ext cx="986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1722DBCC-304C-42D1-BA3E-78C487F4204F}"/>
              </a:ext>
            </a:extLst>
          </p:cNvPr>
          <p:cNvCxnSpPr/>
          <p:nvPr userDrawn="1"/>
        </p:nvCxnSpPr>
        <p:spPr>
          <a:xfrm>
            <a:off x="479425" y="4351098"/>
            <a:ext cx="986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4FA874E3-22E7-4DC0-A104-BDF60A37590F}"/>
              </a:ext>
            </a:extLst>
          </p:cNvPr>
          <p:cNvCxnSpPr/>
          <p:nvPr userDrawn="1"/>
        </p:nvCxnSpPr>
        <p:spPr>
          <a:xfrm>
            <a:off x="479425" y="5260251"/>
            <a:ext cx="986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91106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9FED69-6DE7-4E7D-AE8C-AAD3C4D8DD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420" imgH="429" progId="TCLayout.ActiveDocument.1">
                  <p:embed/>
                </p:oleObj>
              </mc:Choice>
              <mc:Fallback>
                <p:oleObj name="think-cell Slide" r:id="rId5" imgW="420" imgH="429" progId="TCLayout.ActiveDocument.1">
                  <p:embed/>
                  <p:pic>
                    <p:nvPicPr>
                      <p:cNvPr id="5" name="Object 4" hidden="1">
                        <a:extLst>
                          <a:ext uri="{FF2B5EF4-FFF2-40B4-BE49-F238E27FC236}">
                            <a16:creationId xmlns:a16="http://schemas.microsoft.com/office/drawing/2014/main" id="{F79FED69-6DE7-4E7D-AE8C-AAD3C4D8DD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69830B1-0A78-4462-A1A2-A04681476844}"/>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smtClean="0"/>
              <a:pPr/>
              <a:t>‹#›</a:t>
            </a:fld>
            <a:endParaRPr lang="en-US"/>
          </a:p>
        </p:txBody>
      </p:sp>
      <p:sp>
        <p:nvSpPr>
          <p:cNvPr id="13" name="Bildplatzhalter 4">
            <a:extLst>
              <a:ext uri="{FF2B5EF4-FFF2-40B4-BE49-F238E27FC236}">
                <a16:creationId xmlns:a16="http://schemas.microsoft.com/office/drawing/2014/main" id="{293FF952-C637-4B66-8635-2BD729FD691B}"/>
              </a:ext>
            </a:extLst>
          </p:cNvPr>
          <p:cNvSpPr>
            <a:spLocks noGrp="1"/>
          </p:cNvSpPr>
          <p:nvPr>
            <p:ph type="pic" sz="quarter" idx="21"/>
          </p:nvPr>
        </p:nvSpPr>
        <p:spPr>
          <a:xfrm>
            <a:off x="6096000" y="1700215"/>
            <a:ext cx="6096000" cy="4392610"/>
          </a:xfrm>
          <a:pattFill prst="wdUpDiag">
            <a:fgClr>
              <a:schemeClr val="accent5"/>
            </a:fgClr>
            <a:bgClr>
              <a:schemeClr val="bg1"/>
            </a:bgClr>
          </a:pattFill>
        </p:spPr>
        <p:txBody>
          <a:bodyPr vert="horz" lIns="0" tIns="0" rIns="0" bIns="0" rtlCol="0">
            <a:noAutofit/>
          </a:bodyPr>
          <a:lstStyle>
            <a:lvl1pPr>
              <a:defRPr lang="en-US" sz="1200" dirty="0"/>
            </a:lvl1pPr>
          </a:lstStyle>
          <a:p>
            <a:pPr lvl="0"/>
            <a:endParaRPr lang="en-US"/>
          </a:p>
        </p:txBody>
      </p:sp>
      <p:sp>
        <p:nvSpPr>
          <p:cNvPr id="12" name="Inhaltsplatzhalter 2">
            <a:extLst>
              <a:ext uri="{FF2B5EF4-FFF2-40B4-BE49-F238E27FC236}">
                <a16:creationId xmlns:a16="http://schemas.microsoft.com/office/drawing/2014/main" id="{7BFDBD25-E82B-4088-9526-55824523D1F5}"/>
              </a:ext>
            </a:extLst>
          </p:cNvPr>
          <p:cNvSpPr>
            <a:spLocks noGrp="1"/>
          </p:cNvSpPr>
          <p:nvPr>
            <p:ph idx="1"/>
          </p:nvPr>
        </p:nvSpPr>
        <p:spPr>
          <a:xfrm>
            <a:off x="479425" y="1700215"/>
            <a:ext cx="5508626" cy="4392610"/>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endParaRPr lang="en-US"/>
          </a:p>
          <a:p>
            <a:pPr lvl="4"/>
            <a:endParaRPr lang="en-US"/>
          </a:p>
        </p:txBody>
      </p:sp>
      <p:sp>
        <p:nvSpPr>
          <p:cNvPr id="3" name="Title 2">
            <a:extLst>
              <a:ext uri="{FF2B5EF4-FFF2-40B4-BE49-F238E27FC236}">
                <a16:creationId xmlns:a16="http://schemas.microsoft.com/office/drawing/2014/main" id="{C5CD5818-EB67-4A0B-8812-D5408EFAD661}"/>
              </a:ext>
            </a:extLst>
          </p:cNvPr>
          <p:cNvSpPr>
            <a:spLocks noGrp="1"/>
          </p:cNvSpPr>
          <p:nvPr>
            <p:ph type="title"/>
          </p:nvPr>
        </p:nvSpPr>
        <p:spPr/>
        <p:txBody>
          <a:bodyPr/>
          <a:lstStyle/>
          <a:p>
            <a:r>
              <a:rPr lang="en-US"/>
              <a:t>Click to edit Master title style</a:t>
            </a:r>
          </a:p>
        </p:txBody>
      </p:sp>
      <p:sp>
        <p:nvSpPr>
          <p:cNvPr id="10" name="Textplatzhalter 9">
            <a:extLst>
              <a:ext uri="{FF2B5EF4-FFF2-40B4-BE49-F238E27FC236}">
                <a16:creationId xmlns:a16="http://schemas.microsoft.com/office/drawing/2014/main" id="{5EEC31AF-0CF8-4DC5-A2A2-28436E79D12F}"/>
              </a:ext>
            </a:extLst>
          </p:cNvPr>
          <p:cNvSpPr>
            <a:spLocks noGrp="1"/>
          </p:cNvSpPr>
          <p:nvPr>
            <p:ph type="body" sz="quarter" idx="22"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Tree>
    <p:extLst>
      <p:ext uri="{BB962C8B-B14F-4D97-AF65-F5344CB8AC3E}">
        <p14:creationId xmlns:p14="http://schemas.microsoft.com/office/powerpoint/2010/main" val="182319109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7BFDBD25-E82B-4088-9526-55824523D1F5}"/>
              </a:ext>
            </a:extLst>
          </p:cNvPr>
          <p:cNvSpPr>
            <a:spLocks noGrp="1"/>
          </p:cNvSpPr>
          <p:nvPr>
            <p:ph idx="1" hasCustomPrompt="1"/>
          </p:nvPr>
        </p:nvSpPr>
        <p:spPr>
          <a:xfrm>
            <a:off x="4063800" y="0"/>
            <a:ext cx="4064400" cy="3430800"/>
          </a:xfrm>
          <a:solidFill>
            <a:srgbClr val="7AE1BF"/>
          </a:solidFill>
        </p:spPr>
        <p:txBody>
          <a:bodyPr lIns="144000" tIns="1188000" rIns="288000" bIns="144000"/>
          <a:lstStyle>
            <a:lvl1pPr marL="0" marR="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sz="1600">
                <a:solidFill>
                  <a:schemeClr val="bg1"/>
                </a:solidFill>
              </a:defRPr>
            </a:lvl1pPr>
            <a:lvl2pPr marL="0" marR="0" indent="0" algn="l" defTabSz="914400" rtl="0" eaLnBrk="1" fontAlgn="auto" latinLnBrk="0" hangingPunct="1">
              <a:lnSpc>
                <a:spcPct val="110000"/>
              </a:lnSpc>
              <a:spcBef>
                <a:spcPts val="300"/>
              </a:spcBef>
              <a:spcAft>
                <a:spcPts val="0"/>
              </a:spcAft>
              <a:buClrTx/>
              <a:buSzTx/>
              <a:buFont typeface="Symbol" panose="05050102010706020507" pitchFamily="18" charset="2"/>
              <a:buNone/>
              <a:tabLst/>
              <a:defRPr sz="1400">
                <a:solidFill>
                  <a:schemeClr val="bg1"/>
                </a:solidFill>
              </a:defRPr>
            </a:lvl2pPr>
            <a:lvl3pPr>
              <a:lnSpc>
                <a:spcPct val="110000"/>
              </a:lnSpc>
              <a:spcBef>
                <a:spcPts val="300"/>
              </a:spcBef>
              <a:defRPr sz="1400">
                <a:solidFill>
                  <a:schemeClr val="bg1"/>
                </a:solidFill>
              </a:defRPr>
            </a:lvl3pPr>
            <a:lvl4pPr>
              <a:lnSpc>
                <a:spcPct val="110000"/>
              </a:lnSpc>
              <a:spcBef>
                <a:spcPts val="300"/>
              </a:spcBef>
              <a:defRPr sz="1400">
                <a:solidFill>
                  <a:schemeClr val="bg1"/>
                </a:solidFill>
              </a:defRPr>
            </a:lvl4pPr>
            <a:lvl5pPr>
              <a:lnSpc>
                <a:spcPct val="110000"/>
              </a:lnSpc>
              <a:spcBef>
                <a:spcPts val="300"/>
              </a:spcBef>
              <a:defRPr sz="1400">
                <a:solidFill>
                  <a:schemeClr val="bg1"/>
                </a:solidFill>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endParaRPr lang="en-US"/>
          </a:p>
          <a:p>
            <a:pPr lvl="4"/>
            <a:endParaRPr lang="en-US"/>
          </a:p>
        </p:txBody>
      </p:sp>
      <p:sp>
        <p:nvSpPr>
          <p:cNvPr id="11" name="Inhaltsplatzhalter 2">
            <a:extLst>
              <a:ext uri="{FF2B5EF4-FFF2-40B4-BE49-F238E27FC236}">
                <a16:creationId xmlns:a16="http://schemas.microsoft.com/office/drawing/2014/main" id="{712DB674-BF65-4450-B314-FD69395DE034}"/>
              </a:ext>
            </a:extLst>
          </p:cNvPr>
          <p:cNvSpPr>
            <a:spLocks noGrp="1"/>
          </p:cNvSpPr>
          <p:nvPr>
            <p:ph idx="23" hasCustomPrompt="1"/>
          </p:nvPr>
        </p:nvSpPr>
        <p:spPr>
          <a:xfrm>
            <a:off x="4063800" y="3427200"/>
            <a:ext cx="4064400" cy="3430800"/>
          </a:xfrm>
          <a:solidFill>
            <a:srgbClr val="007398"/>
          </a:solidFill>
        </p:spPr>
        <p:txBody>
          <a:bodyPr lIns="144000" tIns="288000" rIns="288000" bIns="144000"/>
          <a:lstStyle>
            <a:lvl1pPr marL="0" marR="0" indent="0" algn="l" defTabSz="914400" rtl="0" eaLnBrk="1" fontAlgn="auto" latinLnBrk="0" hangingPunct="1">
              <a:lnSpc>
                <a:spcPct val="100000"/>
              </a:lnSpc>
              <a:spcBef>
                <a:spcPts val="300"/>
              </a:spcBef>
              <a:spcAft>
                <a:spcPts val="0"/>
              </a:spcAft>
              <a:buClrTx/>
              <a:buSzTx/>
              <a:buFont typeface="Symbol" panose="05050102010706020507" pitchFamily="18" charset="2"/>
              <a:buNone/>
              <a:tabLst/>
              <a:defRPr lang="en-US" sz="1600" b="1" kern="1200" cap="none" spc="0" baseline="0" noProof="0" dirty="0">
                <a:solidFill>
                  <a:schemeClr val="bg1"/>
                </a:solidFill>
                <a:latin typeface="+mn-lt"/>
                <a:ea typeface="+mn-ea"/>
                <a:cs typeface="+mn-cs"/>
              </a:defRPr>
            </a:lvl1pPr>
            <a:lvl2pPr marL="0" marR="0" indent="0" algn="l" defTabSz="914400" rtl="0" eaLnBrk="1" fontAlgn="auto" latinLnBrk="0" hangingPunct="1">
              <a:lnSpc>
                <a:spcPct val="110000"/>
              </a:lnSpc>
              <a:spcBef>
                <a:spcPts val="300"/>
              </a:spcBef>
              <a:spcAft>
                <a:spcPts val="0"/>
              </a:spcAft>
              <a:buClrTx/>
              <a:buSzTx/>
              <a:buFont typeface="Symbol" panose="05050102010706020507" pitchFamily="18" charset="2"/>
              <a:buNone/>
              <a:tabLst/>
              <a:defRPr sz="1400">
                <a:solidFill>
                  <a:schemeClr val="bg1"/>
                </a:solidFill>
              </a:defRPr>
            </a:lvl2pPr>
            <a:lvl3pPr>
              <a:lnSpc>
                <a:spcPct val="110000"/>
              </a:lnSpc>
              <a:spcBef>
                <a:spcPts val="300"/>
              </a:spcBef>
              <a:defRPr sz="1400">
                <a:solidFill>
                  <a:schemeClr val="bg1"/>
                </a:solidFill>
              </a:defRPr>
            </a:lvl3pPr>
            <a:lvl4pPr>
              <a:lnSpc>
                <a:spcPct val="110000"/>
              </a:lnSpc>
              <a:spcBef>
                <a:spcPts val="300"/>
              </a:spcBef>
              <a:defRPr sz="1400">
                <a:solidFill>
                  <a:schemeClr val="bg1"/>
                </a:solidFill>
              </a:defRPr>
            </a:lvl4pPr>
            <a:lvl5pPr>
              <a:lnSpc>
                <a:spcPct val="110000"/>
              </a:lnSpc>
              <a:spcBef>
                <a:spcPts val="300"/>
              </a:spcBef>
              <a:defRPr sz="1400">
                <a:solidFill>
                  <a:schemeClr val="bg1"/>
                </a:solidFill>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endParaRPr lang="en-US"/>
          </a:p>
          <a:p>
            <a:pPr lvl="4"/>
            <a:endParaRPr lang="en-US"/>
          </a:p>
        </p:txBody>
      </p:sp>
      <p:sp>
        <p:nvSpPr>
          <p:cNvPr id="14" name="Inhaltsplatzhalter 2">
            <a:extLst>
              <a:ext uri="{FF2B5EF4-FFF2-40B4-BE49-F238E27FC236}">
                <a16:creationId xmlns:a16="http://schemas.microsoft.com/office/drawing/2014/main" id="{B6B183A3-B0C2-4524-ABEB-7AD27842F5E8}"/>
              </a:ext>
            </a:extLst>
          </p:cNvPr>
          <p:cNvSpPr>
            <a:spLocks noGrp="1"/>
          </p:cNvSpPr>
          <p:nvPr>
            <p:ph idx="24" hasCustomPrompt="1"/>
          </p:nvPr>
        </p:nvSpPr>
        <p:spPr>
          <a:xfrm>
            <a:off x="8127600" y="0"/>
            <a:ext cx="4064400" cy="3430800"/>
          </a:xfrm>
          <a:solidFill>
            <a:srgbClr val="FFA38B"/>
          </a:solidFill>
        </p:spPr>
        <p:txBody>
          <a:bodyPr lIns="144000" tIns="1188000" rIns="288000" bIns="144000"/>
          <a:lstStyle>
            <a:lvl1pPr marL="0" marR="0" indent="0" algn="l" defTabSz="914400" rtl="0" eaLnBrk="1" fontAlgn="auto" latinLnBrk="0" hangingPunct="1">
              <a:lnSpc>
                <a:spcPct val="100000"/>
              </a:lnSpc>
              <a:spcBef>
                <a:spcPts val="300"/>
              </a:spcBef>
              <a:spcAft>
                <a:spcPts val="0"/>
              </a:spcAft>
              <a:buClrTx/>
              <a:buSzTx/>
              <a:buFont typeface="Symbol" panose="05050102010706020507" pitchFamily="18" charset="2"/>
              <a:buNone/>
              <a:tabLst/>
              <a:defRPr lang="en-US" sz="1600" b="1" kern="1200" cap="none" spc="0" baseline="0" noProof="0" dirty="0">
                <a:solidFill>
                  <a:schemeClr val="bg1"/>
                </a:solidFill>
                <a:latin typeface="+mn-lt"/>
                <a:ea typeface="+mn-ea"/>
                <a:cs typeface="+mn-cs"/>
              </a:defRPr>
            </a:lvl1pPr>
            <a:lvl2pPr marL="0" marR="0" indent="0" algn="l" defTabSz="914400" rtl="0" eaLnBrk="1" fontAlgn="auto" latinLnBrk="0" hangingPunct="1">
              <a:lnSpc>
                <a:spcPct val="110000"/>
              </a:lnSpc>
              <a:spcBef>
                <a:spcPts val="300"/>
              </a:spcBef>
              <a:spcAft>
                <a:spcPts val="0"/>
              </a:spcAft>
              <a:buClrTx/>
              <a:buSzTx/>
              <a:buFont typeface="Symbol" panose="05050102010706020507" pitchFamily="18" charset="2"/>
              <a:buNone/>
              <a:tabLst/>
              <a:defRPr sz="1400">
                <a:solidFill>
                  <a:schemeClr val="bg1"/>
                </a:solidFill>
              </a:defRPr>
            </a:lvl2pPr>
            <a:lvl3pPr>
              <a:lnSpc>
                <a:spcPct val="110000"/>
              </a:lnSpc>
              <a:spcBef>
                <a:spcPts val="300"/>
              </a:spcBef>
              <a:defRPr sz="1400">
                <a:solidFill>
                  <a:schemeClr val="bg1"/>
                </a:solidFill>
              </a:defRPr>
            </a:lvl3pPr>
            <a:lvl4pPr>
              <a:lnSpc>
                <a:spcPct val="110000"/>
              </a:lnSpc>
              <a:spcBef>
                <a:spcPts val="300"/>
              </a:spcBef>
              <a:defRPr sz="1400">
                <a:solidFill>
                  <a:schemeClr val="bg1"/>
                </a:solidFill>
              </a:defRPr>
            </a:lvl4pPr>
            <a:lvl5pPr>
              <a:lnSpc>
                <a:spcPct val="110000"/>
              </a:lnSpc>
              <a:spcBef>
                <a:spcPts val="300"/>
              </a:spcBef>
              <a:defRPr sz="1400">
                <a:solidFill>
                  <a:schemeClr val="bg1"/>
                </a:solidFill>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endParaRPr lang="en-US"/>
          </a:p>
          <a:p>
            <a:pPr lvl="4"/>
            <a:endParaRPr lang="en-US"/>
          </a:p>
        </p:txBody>
      </p:sp>
      <p:sp>
        <p:nvSpPr>
          <p:cNvPr id="15" name="Inhaltsplatzhalter 2">
            <a:extLst>
              <a:ext uri="{FF2B5EF4-FFF2-40B4-BE49-F238E27FC236}">
                <a16:creationId xmlns:a16="http://schemas.microsoft.com/office/drawing/2014/main" id="{8D434408-2B64-439E-9012-4FBB68F43F1C}"/>
              </a:ext>
            </a:extLst>
          </p:cNvPr>
          <p:cNvSpPr>
            <a:spLocks noGrp="1"/>
          </p:cNvSpPr>
          <p:nvPr>
            <p:ph idx="25" hasCustomPrompt="1"/>
          </p:nvPr>
        </p:nvSpPr>
        <p:spPr>
          <a:xfrm>
            <a:off x="8127600" y="3427200"/>
            <a:ext cx="4064400" cy="3430800"/>
          </a:xfrm>
          <a:solidFill>
            <a:srgbClr val="E03E52"/>
          </a:solidFill>
        </p:spPr>
        <p:txBody>
          <a:bodyPr lIns="144000" tIns="288000" rIns="288000" bIns="144000"/>
          <a:lstStyle>
            <a:lvl1pPr marL="0" marR="0" indent="0" algn="l" defTabSz="914400" rtl="0" eaLnBrk="1" fontAlgn="auto" latinLnBrk="0" hangingPunct="1">
              <a:lnSpc>
                <a:spcPct val="100000"/>
              </a:lnSpc>
              <a:spcBef>
                <a:spcPts val="300"/>
              </a:spcBef>
              <a:spcAft>
                <a:spcPts val="0"/>
              </a:spcAft>
              <a:buClrTx/>
              <a:buSzTx/>
              <a:buFont typeface="Symbol" panose="05050102010706020507" pitchFamily="18" charset="2"/>
              <a:buNone/>
              <a:tabLst/>
              <a:defRPr lang="en-US" sz="1600" b="1" kern="1200" cap="none" spc="0" baseline="0" noProof="0" dirty="0">
                <a:solidFill>
                  <a:schemeClr val="bg1"/>
                </a:solidFill>
                <a:latin typeface="+mn-lt"/>
                <a:ea typeface="+mn-ea"/>
                <a:cs typeface="+mn-cs"/>
              </a:defRPr>
            </a:lvl1pPr>
            <a:lvl2pPr marL="0" marR="0" indent="0" algn="l" defTabSz="914400" rtl="0" eaLnBrk="1" fontAlgn="auto" latinLnBrk="0" hangingPunct="1">
              <a:lnSpc>
                <a:spcPct val="110000"/>
              </a:lnSpc>
              <a:spcBef>
                <a:spcPts val="300"/>
              </a:spcBef>
              <a:spcAft>
                <a:spcPts val="0"/>
              </a:spcAft>
              <a:buClrTx/>
              <a:buSzTx/>
              <a:buFont typeface="Symbol" panose="05050102010706020507" pitchFamily="18" charset="2"/>
              <a:buNone/>
              <a:tabLst/>
              <a:defRPr sz="1400">
                <a:solidFill>
                  <a:schemeClr val="bg1"/>
                </a:solidFill>
              </a:defRPr>
            </a:lvl2pPr>
            <a:lvl3pPr>
              <a:lnSpc>
                <a:spcPct val="110000"/>
              </a:lnSpc>
              <a:spcBef>
                <a:spcPts val="300"/>
              </a:spcBef>
              <a:defRPr sz="1400">
                <a:solidFill>
                  <a:schemeClr val="bg1"/>
                </a:solidFill>
              </a:defRPr>
            </a:lvl3pPr>
            <a:lvl4pPr>
              <a:lnSpc>
                <a:spcPct val="110000"/>
              </a:lnSpc>
              <a:spcBef>
                <a:spcPts val="300"/>
              </a:spcBef>
              <a:defRPr sz="1400">
                <a:solidFill>
                  <a:schemeClr val="bg1"/>
                </a:solidFill>
              </a:defRPr>
            </a:lvl4pPr>
            <a:lvl5pPr>
              <a:lnSpc>
                <a:spcPct val="110000"/>
              </a:lnSpc>
              <a:spcBef>
                <a:spcPts val="300"/>
              </a:spcBef>
              <a:defRPr sz="1400">
                <a:solidFill>
                  <a:schemeClr val="bg1"/>
                </a:solidFill>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endParaRPr lang="en-US"/>
          </a:p>
          <a:p>
            <a:pPr lvl="4"/>
            <a:endParaRPr lang="en-US"/>
          </a:p>
        </p:txBody>
      </p:sp>
      <p:graphicFrame>
        <p:nvGraphicFramePr>
          <p:cNvPr id="5" name="Object 4" hidden="1">
            <a:extLst>
              <a:ext uri="{FF2B5EF4-FFF2-40B4-BE49-F238E27FC236}">
                <a16:creationId xmlns:a16="http://schemas.microsoft.com/office/drawing/2014/main" id="{F79FED69-6DE7-4E7D-AE8C-AAD3C4D8DD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5" imgW="420" imgH="429" progId="TCLayout.ActiveDocument.1">
                  <p:embed/>
                </p:oleObj>
              </mc:Choice>
              <mc:Fallback>
                <p:oleObj name="think-cell Slide" r:id="rId5" imgW="420" imgH="429" progId="TCLayout.ActiveDocument.1">
                  <p:embed/>
                  <p:pic>
                    <p:nvPicPr>
                      <p:cNvPr id="5" name="Object 4" hidden="1">
                        <a:extLst>
                          <a:ext uri="{FF2B5EF4-FFF2-40B4-BE49-F238E27FC236}">
                            <a16:creationId xmlns:a16="http://schemas.microsoft.com/office/drawing/2014/main" id="{F79FED69-6DE7-4E7D-AE8C-AAD3C4D8DD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69830B1-0A78-4462-A1A2-A04681476844}"/>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smtClean="0"/>
              <a:pPr/>
              <a:t>‹#›</a:t>
            </a:fld>
            <a:endParaRPr lang="en-US"/>
          </a:p>
        </p:txBody>
      </p:sp>
      <p:sp>
        <p:nvSpPr>
          <p:cNvPr id="3" name="Title 2">
            <a:extLst>
              <a:ext uri="{FF2B5EF4-FFF2-40B4-BE49-F238E27FC236}">
                <a16:creationId xmlns:a16="http://schemas.microsoft.com/office/drawing/2014/main" id="{C5CD5818-EB67-4A0B-8812-D5408EFAD661}"/>
              </a:ext>
            </a:extLst>
          </p:cNvPr>
          <p:cNvSpPr>
            <a:spLocks noGrp="1"/>
          </p:cNvSpPr>
          <p:nvPr>
            <p:ph type="title"/>
          </p:nvPr>
        </p:nvSpPr>
        <p:spPr>
          <a:xfrm>
            <a:off x="479426" y="486433"/>
            <a:ext cx="3456000" cy="962955"/>
          </a:xfrm>
        </p:spPr>
        <p:txBody>
          <a:bodyPr/>
          <a:lstStyle/>
          <a:p>
            <a:r>
              <a:rPr lang="en-US"/>
              <a:t>Click to edit Master title style</a:t>
            </a:r>
          </a:p>
        </p:txBody>
      </p:sp>
      <p:sp>
        <p:nvSpPr>
          <p:cNvPr id="10" name="Textplatzhalter 9">
            <a:extLst>
              <a:ext uri="{FF2B5EF4-FFF2-40B4-BE49-F238E27FC236}">
                <a16:creationId xmlns:a16="http://schemas.microsoft.com/office/drawing/2014/main" id="{5EEC31AF-0CF8-4DC5-A2A2-28436E79D12F}"/>
              </a:ext>
            </a:extLst>
          </p:cNvPr>
          <p:cNvSpPr>
            <a:spLocks noGrp="1"/>
          </p:cNvSpPr>
          <p:nvPr>
            <p:ph type="body" sz="quarter" idx="22" hasCustomPrompt="1"/>
          </p:nvPr>
        </p:nvSpPr>
        <p:spPr>
          <a:xfrm>
            <a:off x="479425" y="131763"/>
            <a:ext cx="3456000"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36" name="Inhaltsplatzhalter 2">
            <a:extLst>
              <a:ext uri="{FF2B5EF4-FFF2-40B4-BE49-F238E27FC236}">
                <a16:creationId xmlns:a16="http://schemas.microsoft.com/office/drawing/2014/main" id="{76E1FC30-8325-4E71-99D8-7E344A0B6E65}"/>
              </a:ext>
            </a:extLst>
          </p:cNvPr>
          <p:cNvSpPr>
            <a:spLocks noGrp="1"/>
          </p:cNvSpPr>
          <p:nvPr>
            <p:ph idx="26"/>
          </p:nvPr>
        </p:nvSpPr>
        <p:spPr>
          <a:xfrm>
            <a:off x="479425" y="1700215"/>
            <a:ext cx="3456000" cy="4392610"/>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endParaRPr lang="en-US"/>
          </a:p>
          <a:p>
            <a:pPr lvl="4"/>
            <a:endParaRPr lang="en-US"/>
          </a:p>
        </p:txBody>
      </p:sp>
      <p:sp>
        <p:nvSpPr>
          <p:cNvPr id="38" name="Textplatzhalter 12">
            <a:extLst>
              <a:ext uri="{FF2B5EF4-FFF2-40B4-BE49-F238E27FC236}">
                <a16:creationId xmlns:a16="http://schemas.microsoft.com/office/drawing/2014/main" id="{1584DC02-F84D-494A-A462-39A704336446}"/>
              </a:ext>
            </a:extLst>
          </p:cNvPr>
          <p:cNvSpPr>
            <a:spLocks noGrp="1"/>
          </p:cNvSpPr>
          <p:nvPr>
            <p:ph type="body" sz="quarter" idx="27" hasCustomPrompt="1"/>
          </p:nvPr>
        </p:nvSpPr>
        <p:spPr>
          <a:xfrm>
            <a:off x="10575604" y="517788"/>
            <a:ext cx="1306800" cy="432000"/>
          </a:xfrm>
          <a:blipFill dpi="0" rotWithShape="0">
            <a:blip r:embed="rId7" cstate="email">
              <a:extLst>
                <a:ext uri="{28A0092B-C50C-407E-A947-70E740481C1C}">
                  <a14:useLocalDpi xmlns:a14="http://schemas.microsoft.com/office/drawing/2010/main"/>
                </a:ext>
              </a:extLst>
            </a:blip>
            <a:srcRect/>
            <a:stretch>
              <a:fillRect/>
            </a:stretch>
          </a:blipFill>
        </p:spPr>
        <p:txBody>
          <a:bodyPr/>
          <a:lstStyle/>
          <a:p>
            <a:pPr lvl="0"/>
            <a:r>
              <a:rPr lang="de-DE"/>
              <a:t> </a:t>
            </a:r>
            <a:endParaRPr lang="en-US"/>
          </a:p>
        </p:txBody>
      </p:sp>
    </p:spTree>
    <p:extLst>
      <p:ext uri="{BB962C8B-B14F-4D97-AF65-F5344CB8AC3E}">
        <p14:creationId xmlns:p14="http://schemas.microsoft.com/office/powerpoint/2010/main" val="1919545052"/>
      </p:ext>
    </p:extLst>
  </p:cSld>
  <p:clrMapOvr>
    <a:masterClrMapping/>
  </p:clrMapOvr>
  <p:transition spd="slow">
    <p:wipe/>
  </p:transition>
  <p:extLst>
    <p:ext uri="{DCECCB84-F9BA-43D5-87BE-67443E8EF086}">
      <p15:sldGuideLst xmlns:p15="http://schemas.microsoft.com/office/powerpoint/2012/main">
        <p15:guide id="1" pos="2557" userDrawn="1">
          <p15:clr>
            <a:srgbClr val="FBAE40"/>
          </p15:clr>
        </p15:guide>
        <p15:guide id="2" pos="51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s + 4 Pic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5A42E-6C8D-499C-8902-02CE741696E3}"/>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D51EDD5-8EE7-471D-96CD-9D8D366E031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361DE74-C528-4BC6-90EA-13918291FA48}"/>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9ECABD1D-971A-404E-8181-44AF2D96410D}"/>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extplatzhalter 9">
            <a:extLst>
              <a:ext uri="{FF2B5EF4-FFF2-40B4-BE49-F238E27FC236}">
                <a16:creationId xmlns:a16="http://schemas.microsoft.com/office/drawing/2014/main" id="{6D70B69D-EF83-43D7-8DC7-30ABD8CA7505}"/>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8" name="Bildplatzhalter 4">
            <a:extLst>
              <a:ext uri="{FF2B5EF4-FFF2-40B4-BE49-F238E27FC236}">
                <a16:creationId xmlns:a16="http://schemas.microsoft.com/office/drawing/2014/main" id="{F1BBADD8-E8E6-46A5-9CD0-B3A9B013F266}"/>
              </a:ext>
            </a:extLst>
          </p:cNvPr>
          <p:cNvSpPr>
            <a:spLocks noGrp="1"/>
          </p:cNvSpPr>
          <p:nvPr>
            <p:ph type="pic" sz="quarter" idx="23"/>
          </p:nvPr>
        </p:nvSpPr>
        <p:spPr>
          <a:xfrm>
            <a:off x="479425"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9" name="Bildplatzhalter 4">
            <a:extLst>
              <a:ext uri="{FF2B5EF4-FFF2-40B4-BE49-F238E27FC236}">
                <a16:creationId xmlns:a16="http://schemas.microsoft.com/office/drawing/2014/main" id="{84A61D96-409B-40F5-95BF-79F443779563}"/>
              </a:ext>
            </a:extLst>
          </p:cNvPr>
          <p:cNvSpPr>
            <a:spLocks noGrp="1"/>
          </p:cNvSpPr>
          <p:nvPr>
            <p:ph type="pic" sz="quarter" idx="24"/>
          </p:nvPr>
        </p:nvSpPr>
        <p:spPr>
          <a:xfrm>
            <a:off x="3347808"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10" name="Bildplatzhalter 4">
            <a:extLst>
              <a:ext uri="{FF2B5EF4-FFF2-40B4-BE49-F238E27FC236}">
                <a16:creationId xmlns:a16="http://schemas.microsoft.com/office/drawing/2014/main" id="{9BAE9B88-9416-4E99-A309-1B84559104B4}"/>
              </a:ext>
            </a:extLst>
          </p:cNvPr>
          <p:cNvSpPr>
            <a:spLocks noGrp="1"/>
          </p:cNvSpPr>
          <p:nvPr>
            <p:ph type="pic" sz="quarter" idx="25"/>
          </p:nvPr>
        </p:nvSpPr>
        <p:spPr>
          <a:xfrm>
            <a:off x="6216191"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11" name="Bildplatzhalter 4">
            <a:extLst>
              <a:ext uri="{FF2B5EF4-FFF2-40B4-BE49-F238E27FC236}">
                <a16:creationId xmlns:a16="http://schemas.microsoft.com/office/drawing/2014/main" id="{A4C549D0-8A17-459F-B661-82336CE280CD}"/>
              </a:ext>
            </a:extLst>
          </p:cNvPr>
          <p:cNvSpPr>
            <a:spLocks noGrp="1"/>
          </p:cNvSpPr>
          <p:nvPr>
            <p:ph type="pic" sz="quarter" idx="26"/>
          </p:nvPr>
        </p:nvSpPr>
        <p:spPr>
          <a:xfrm>
            <a:off x="9084574"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13" name="Textplatzhalter 12">
            <a:extLst>
              <a:ext uri="{FF2B5EF4-FFF2-40B4-BE49-F238E27FC236}">
                <a16:creationId xmlns:a16="http://schemas.microsoft.com/office/drawing/2014/main" id="{83817B74-B908-45ED-8843-9EB0FF752B36}"/>
              </a:ext>
            </a:extLst>
          </p:cNvPr>
          <p:cNvSpPr>
            <a:spLocks noGrp="1"/>
          </p:cNvSpPr>
          <p:nvPr>
            <p:ph type="body" sz="quarter" idx="27"/>
          </p:nvPr>
        </p:nvSpPr>
        <p:spPr>
          <a:xfrm>
            <a:off x="479425"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2">
            <a:extLst>
              <a:ext uri="{FF2B5EF4-FFF2-40B4-BE49-F238E27FC236}">
                <a16:creationId xmlns:a16="http://schemas.microsoft.com/office/drawing/2014/main" id="{584A6793-2005-42E2-8B7D-76935EE7A448}"/>
              </a:ext>
            </a:extLst>
          </p:cNvPr>
          <p:cNvSpPr>
            <a:spLocks noGrp="1"/>
          </p:cNvSpPr>
          <p:nvPr>
            <p:ph type="body" sz="quarter" idx="28"/>
          </p:nvPr>
        </p:nvSpPr>
        <p:spPr>
          <a:xfrm>
            <a:off x="3347808"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Textplatzhalter 12">
            <a:extLst>
              <a:ext uri="{FF2B5EF4-FFF2-40B4-BE49-F238E27FC236}">
                <a16:creationId xmlns:a16="http://schemas.microsoft.com/office/drawing/2014/main" id="{0FF710C6-DDFB-46F7-BC26-FDB534B680FB}"/>
              </a:ext>
            </a:extLst>
          </p:cNvPr>
          <p:cNvSpPr>
            <a:spLocks noGrp="1"/>
          </p:cNvSpPr>
          <p:nvPr>
            <p:ph type="body" sz="quarter" idx="29"/>
          </p:nvPr>
        </p:nvSpPr>
        <p:spPr>
          <a:xfrm>
            <a:off x="6216191"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2">
            <a:extLst>
              <a:ext uri="{FF2B5EF4-FFF2-40B4-BE49-F238E27FC236}">
                <a16:creationId xmlns:a16="http://schemas.microsoft.com/office/drawing/2014/main" id="{636050DD-54D2-468D-98FE-CC44ED956D40}"/>
              </a:ext>
            </a:extLst>
          </p:cNvPr>
          <p:cNvSpPr>
            <a:spLocks noGrp="1"/>
          </p:cNvSpPr>
          <p:nvPr>
            <p:ph type="body" sz="quarter" idx="30"/>
          </p:nvPr>
        </p:nvSpPr>
        <p:spPr>
          <a:xfrm>
            <a:off x="9084574"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cxnSp>
        <p:nvCxnSpPr>
          <p:cNvPr id="18" name="Gerader Verbinder 17">
            <a:extLst>
              <a:ext uri="{FF2B5EF4-FFF2-40B4-BE49-F238E27FC236}">
                <a16:creationId xmlns:a16="http://schemas.microsoft.com/office/drawing/2014/main" id="{F27BF6C1-52B6-4CAD-91A3-34F342729A02}"/>
              </a:ext>
            </a:extLst>
          </p:cNvPr>
          <p:cNvCxnSpPr/>
          <p:nvPr userDrawn="1"/>
        </p:nvCxnSpPr>
        <p:spPr>
          <a:xfrm>
            <a:off x="3227273"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2999D7C6-A1BB-4FC3-BF66-E13A0F758B3C}"/>
              </a:ext>
            </a:extLst>
          </p:cNvPr>
          <p:cNvCxnSpPr/>
          <p:nvPr userDrawn="1"/>
        </p:nvCxnSpPr>
        <p:spPr>
          <a:xfrm>
            <a:off x="6095656"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FAC1271-25AE-4124-B6F3-6BE364680DCB}"/>
              </a:ext>
            </a:extLst>
          </p:cNvPr>
          <p:cNvCxnSpPr/>
          <p:nvPr userDrawn="1"/>
        </p:nvCxnSpPr>
        <p:spPr>
          <a:xfrm>
            <a:off x="8964039"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08604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F51874F-67F5-42E4-934A-9B7E96BC2DCD}"/>
              </a:ext>
            </a:extLst>
          </p:cNvPr>
          <p:cNvGraphicFramePr>
            <a:graphicFrameLocks noChangeAspect="1"/>
          </p:cNvGraphicFramePr>
          <p:nvPr userDrawn="1">
            <p:custDataLst>
              <p:tags r:id="rId2"/>
            </p:custDataLst>
            <p:extLst>
              <p:ext uri="{D42A27DB-BD31-4B8C-83A1-F6EECF244321}">
                <p14:modId xmlns:p14="http://schemas.microsoft.com/office/powerpoint/2010/main" val="1638631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420" imgH="429" progId="TCLayout.ActiveDocument.1">
                  <p:embed/>
                </p:oleObj>
              </mc:Choice>
              <mc:Fallback>
                <p:oleObj name="think-cell Slide" r:id="rId5" imgW="420" imgH="429" progId="TCLayout.ActiveDocument.1">
                  <p:embed/>
                  <p:pic>
                    <p:nvPicPr>
                      <p:cNvPr id="6" name="Object 5" hidden="1">
                        <a:extLst>
                          <a:ext uri="{FF2B5EF4-FFF2-40B4-BE49-F238E27FC236}">
                            <a16:creationId xmlns:a16="http://schemas.microsoft.com/office/drawing/2014/main" id="{AF51874F-67F5-42E4-934A-9B7E96BC2D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844B671-E447-4191-8505-43D101A81BF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3" name="Inhaltsplatzhalter 2">
            <a:extLst>
              <a:ext uri="{FF2B5EF4-FFF2-40B4-BE49-F238E27FC236}">
                <a16:creationId xmlns:a16="http://schemas.microsoft.com/office/drawing/2014/main" id="{4ADD5FD5-B59B-44CF-974E-6D6142FD30ED}"/>
              </a:ext>
            </a:extLst>
          </p:cNvPr>
          <p:cNvSpPr>
            <a:spLocks noGrp="1"/>
          </p:cNvSpPr>
          <p:nvPr>
            <p:ph idx="1"/>
          </p:nvPr>
        </p:nvSpPr>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1" name="Datumsplatzhalter 10">
            <a:extLst>
              <a:ext uri="{FF2B5EF4-FFF2-40B4-BE49-F238E27FC236}">
                <a16:creationId xmlns:a16="http://schemas.microsoft.com/office/drawing/2014/main" id="{265B5FEF-D611-49E4-9D72-DA783A54B82A}"/>
              </a:ext>
            </a:extLst>
          </p:cNvPr>
          <p:cNvSpPr>
            <a:spLocks noGrp="1"/>
          </p:cNvSpPr>
          <p:nvPr>
            <p:ph type="dt" sz="half" idx="14"/>
          </p:nvPr>
        </p:nvSpPr>
        <p:spPr/>
        <p:txBody>
          <a:bodyPr/>
          <a:lstStyle/>
          <a:p>
            <a:endParaRPr lang="en-US" noProof="0"/>
          </a:p>
        </p:txBody>
      </p:sp>
      <p:sp>
        <p:nvSpPr>
          <p:cNvPr id="12" name="Fußzeilenplatzhalter 11">
            <a:extLst>
              <a:ext uri="{FF2B5EF4-FFF2-40B4-BE49-F238E27FC236}">
                <a16:creationId xmlns:a16="http://schemas.microsoft.com/office/drawing/2014/main" id="{A915E5C5-0F3C-40B6-AE60-181785B7E614}"/>
              </a:ext>
            </a:extLst>
          </p:cNvPr>
          <p:cNvSpPr>
            <a:spLocks noGrp="1"/>
          </p:cNvSpPr>
          <p:nvPr>
            <p:ph type="ftr" sz="quarter" idx="15"/>
          </p:nvPr>
        </p:nvSpPr>
        <p:spPr/>
        <p:txBody>
          <a:bodyPr/>
          <a:lstStyle/>
          <a:p>
            <a:endParaRPr lang="en-US" noProof="0"/>
          </a:p>
        </p:txBody>
      </p:sp>
      <p:sp>
        <p:nvSpPr>
          <p:cNvPr id="13" name="Foliennummernplatzhalter 12">
            <a:extLst>
              <a:ext uri="{FF2B5EF4-FFF2-40B4-BE49-F238E27FC236}">
                <a16:creationId xmlns:a16="http://schemas.microsoft.com/office/drawing/2014/main" id="{1C4F4A70-2809-4CD1-9143-651E3C7A55E5}"/>
              </a:ext>
            </a:extLst>
          </p:cNvPr>
          <p:cNvSpPr>
            <a:spLocks noGrp="1"/>
          </p:cNvSpPr>
          <p:nvPr>
            <p:ph type="sldNum" sz="quarter" idx="16"/>
          </p:nvPr>
        </p:nvSpPr>
        <p:spPr/>
        <p:txBody>
          <a:bodyPr/>
          <a:lstStyle/>
          <a:p>
            <a:fld id="{48BAED25-F67B-4389-AF81-088E5999745F}" type="slidenum">
              <a:rPr lang="en-US" noProof="0" smtClean="0"/>
              <a:pPr/>
              <a:t>‹#›</a:t>
            </a:fld>
            <a:endParaRPr lang="en-US" noProof="0"/>
          </a:p>
        </p:txBody>
      </p:sp>
      <p:sp>
        <p:nvSpPr>
          <p:cNvPr id="4" name="Title 3">
            <a:extLst>
              <a:ext uri="{FF2B5EF4-FFF2-40B4-BE49-F238E27FC236}">
                <a16:creationId xmlns:a16="http://schemas.microsoft.com/office/drawing/2014/main" id="{C0B89318-A586-4C32-A8CF-CBF1D042A12F}"/>
              </a:ext>
            </a:extLst>
          </p:cNvPr>
          <p:cNvSpPr>
            <a:spLocks noGrp="1"/>
          </p:cNvSpPr>
          <p:nvPr>
            <p:ph type="title"/>
          </p:nvPr>
        </p:nvSpPr>
        <p:spPr/>
        <p:txBody>
          <a:bodyPr/>
          <a:lstStyle/>
          <a:p>
            <a:r>
              <a:rPr lang="en-US" noProof="0"/>
              <a:t>Click to edit Master title style</a:t>
            </a:r>
          </a:p>
        </p:txBody>
      </p:sp>
      <p:sp>
        <p:nvSpPr>
          <p:cNvPr id="9" name="Textplatzhalter 9">
            <a:extLst>
              <a:ext uri="{FF2B5EF4-FFF2-40B4-BE49-F238E27FC236}">
                <a16:creationId xmlns:a16="http://schemas.microsoft.com/office/drawing/2014/main" id="{8CF131EC-99F9-4377-A89E-A5944660AA64}"/>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Tree>
    <p:extLst>
      <p:ext uri="{BB962C8B-B14F-4D97-AF65-F5344CB8AC3E}">
        <p14:creationId xmlns:p14="http://schemas.microsoft.com/office/powerpoint/2010/main" val="26033020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5A42E-6C8D-499C-8902-02CE741696E3}"/>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D51EDD5-8EE7-471D-96CD-9D8D366E031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361DE74-C528-4BC6-90EA-13918291FA48}"/>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9ECABD1D-971A-404E-8181-44AF2D96410D}"/>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extplatzhalter 9">
            <a:extLst>
              <a:ext uri="{FF2B5EF4-FFF2-40B4-BE49-F238E27FC236}">
                <a16:creationId xmlns:a16="http://schemas.microsoft.com/office/drawing/2014/main" id="{6D70B69D-EF83-43D7-8DC7-30ABD8CA7505}"/>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3" name="Textplatzhalter 12">
            <a:extLst>
              <a:ext uri="{FF2B5EF4-FFF2-40B4-BE49-F238E27FC236}">
                <a16:creationId xmlns:a16="http://schemas.microsoft.com/office/drawing/2014/main" id="{83817B74-B908-45ED-8843-9EB0FF752B36}"/>
              </a:ext>
            </a:extLst>
          </p:cNvPr>
          <p:cNvSpPr>
            <a:spLocks noGrp="1"/>
          </p:cNvSpPr>
          <p:nvPr>
            <p:ph type="body" sz="quarter" idx="27"/>
          </p:nvPr>
        </p:nvSpPr>
        <p:spPr>
          <a:xfrm>
            <a:off x="479425" y="1700213"/>
            <a:ext cx="2627313" cy="4392612"/>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2">
            <a:extLst>
              <a:ext uri="{FF2B5EF4-FFF2-40B4-BE49-F238E27FC236}">
                <a16:creationId xmlns:a16="http://schemas.microsoft.com/office/drawing/2014/main" id="{584A6793-2005-42E2-8B7D-76935EE7A448}"/>
              </a:ext>
            </a:extLst>
          </p:cNvPr>
          <p:cNvSpPr>
            <a:spLocks noGrp="1"/>
          </p:cNvSpPr>
          <p:nvPr>
            <p:ph type="body" sz="quarter" idx="28"/>
          </p:nvPr>
        </p:nvSpPr>
        <p:spPr>
          <a:xfrm>
            <a:off x="3347808" y="1700213"/>
            <a:ext cx="2627313" cy="4392612"/>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Textplatzhalter 12">
            <a:extLst>
              <a:ext uri="{FF2B5EF4-FFF2-40B4-BE49-F238E27FC236}">
                <a16:creationId xmlns:a16="http://schemas.microsoft.com/office/drawing/2014/main" id="{0FF710C6-DDFB-46F7-BC26-FDB534B680FB}"/>
              </a:ext>
            </a:extLst>
          </p:cNvPr>
          <p:cNvSpPr>
            <a:spLocks noGrp="1"/>
          </p:cNvSpPr>
          <p:nvPr>
            <p:ph type="body" sz="quarter" idx="29"/>
          </p:nvPr>
        </p:nvSpPr>
        <p:spPr>
          <a:xfrm>
            <a:off x="6216191" y="1700213"/>
            <a:ext cx="2627313" cy="4392612"/>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2">
            <a:extLst>
              <a:ext uri="{FF2B5EF4-FFF2-40B4-BE49-F238E27FC236}">
                <a16:creationId xmlns:a16="http://schemas.microsoft.com/office/drawing/2014/main" id="{636050DD-54D2-468D-98FE-CC44ED956D40}"/>
              </a:ext>
            </a:extLst>
          </p:cNvPr>
          <p:cNvSpPr>
            <a:spLocks noGrp="1"/>
          </p:cNvSpPr>
          <p:nvPr>
            <p:ph type="body" sz="quarter" idx="30"/>
          </p:nvPr>
        </p:nvSpPr>
        <p:spPr>
          <a:xfrm>
            <a:off x="9084574" y="1700213"/>
            <a:ext cx="2627313" cy="4392612"/>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cxnSp>
        <p:nvCxnSpPr>
          <p:cNvPr id="18" name="Gerader Verbinder 17">
            <a:extLst>
              <a:ext uri="{FF2B5EF4-FFF2-40B4-BE49-F238E27FC236}">
                <a16:creationId xmlns:a16="http://schemas.microsoft.com/office/drawing/2014/main" id="{F27BF6C1-52B6-4CAD-91A3-34F342729A02}"/>
              </a:ext>
            </a:extLst>
          </p:cNvPr>
          <p:cNvCxnSpPr/>
          <p:nvPr userDrawn="1"/>
        </p:nvCxnSpPr>
        <p:spPr>
          <a:xfrm>
            <a:off x="3227273"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2999D7C6-A1BB-4FC3-BF66-E13A0F758B3C}"/>
              </a:ext>
            </a:extLst>
          </p:cNvPr>
          <p:cNvCxnSpPr/>
          <p:nvPr userDrawn="1"/>
        </p:nvCxnSpPr>
        <p:spPr>
          <a:xfrm>
            <a:off x="6095656"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FAC1271-25AE-4124-B6F3-6BE364680DCB}"/>
              </a:ext>
            </a:extLst>
          </p:cNvPr>
          <p:cNvCxnSpPr/>
          <p:nvPr userDrawn="1"/>
        </p:nvCxnSpPr>
        <p:spPr>
          <a:xfrm>
            <a:off x="8964039"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08605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s + 8 Pic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5A42E-6C8D-499C-8902-02CE741696E3}"/>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D51EDD5-8EE7-471D-96CD-9D8D366E031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361DE74-C528-4BC6-90EA-13918291FA48}"/>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9ECABD1D-971A-404E-8181-44AF2D96410D}"/>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extplatzhalter 9">
            <a:extLst>
              <a:ext uri="{FF2B5EF4-FFF2-40B4-BE49-F238E27FC236}">
                <a16:creationId xmlns:a16="http://schemas.microsoft.com/office/drawing/2014/main" id="{6D70B69D-EF83-43D7-8DC7-30ABD8CA7505}"/>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8" name="Bildplatzhalter 4">
            <a:extLst>
              <a:ext uri="{FF2B5EF4-FFF2-40B4-BE49-F238E27FC236}">
                <a16:creationId xmlns:a16="http://schemas.microsoft.com/office/drawing/2014/main" id="{F1BBADD8-E8E6-46A5-9CD0-B3A9B013F266}"/>
              </a:ext>
            </a:extLst>
          </p:cNvPr>
          <p:cNvSpPr>
            <a:spLocks noGrp="1"/>
          </p:cNvSpPr>
          <p:nvPr>
            <p:ph type="pic" sz="quarter" idx="23"/>
          </p:nvPr>
        </p:nvSpPr>
        <p:spPr>
          <a:xfrm>
            <a:off x="479425"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13" name="Textplatzhalter 12">
            <a:extLst>
              <a:ext uri="{FF2B5EF4-FFF2-40B4-BE49-F238E27FC236}">
                <a16:creationId xmlns:a16="http://schemas.microsoft.com/office/drawing/2014/main" id="{83817B74-B908-45ED-8843-9EB0FF752B36}"/>
              </a:ext>
            </a:extLst>
          </p:cNvPr>
          <p:cNvSpPr>
            <a:spLocks noGrp="1"/>
          </p:cNvSpPr>
          <p:nvPr>
            <p:ph type="body" sz="quarter" idx="27"/>
          </p:nvPr>
        </p:nvSpPr>
        <p:spPr>
          <a:xfrm>
            <a:off x="479425"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2">
            <a:extLst>
              <a:ext uri="{FF2B5EF4-FFF2-40B4-BE49-F238E27FC236}">
                <a16:creationId xmlns:a16="http://schemas.microsoft.com/office/drawing/2014/main" id="{584A6793-2005-42E2-8B7D-76935EE7A448}"/>
              </a:ext>
            </a:extLst>
          </p:cNvPr>
          <p:cNvSpPr>
            <a:spLocks noGrp="1"/>
          </p:cNvSpPr>
          <p:nvPr>
            <p:ph type="body" sz="quarter" idx="28"/>
          </p:nvPr>
        </p:nvSpPr>
        <p:spPr>
          <a:xfrm>
            <a:off x="3347808"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Textplatzhalter 12">
            <a:extLst>
              <a:ext uri="{FF2B5EF4-FFF2-40B4-BE49-F238E27FC236}">
                <a16:creationId xmlns:a16="http://schemas.microsoft.com/office/drawing/2014/main" id="{0FF710C6-DDFB-46F7-BC26-FDB534B680FB}"/>
              </a:ext>
            </a:extLst>
          </p:cNvPr>
          <p:cNvSpPr>
            <a:spLocks noGrp="1"/>
          </p:cNvSpPr>
          <p:nvPr>
            <p:ph type="body" sz="quarter" idx="29"/>
          </p:nvPr>
        </p:nvSpPr>
        <p:spPr>
          <a:xfrm>
            <a:off x="6216191" y="1700213"/>
            <a:ext cx="2627313" cy="2655995"/>
          </a:xfrm>
        </p:spPr>
        <p:txBody>
          <a:bodyPr/>
          <a:lstStyle>
            <a:lvl1pPr>
              <a:spcBef>
                <a:spcPts val="300"/>
              </a:spcBef>
              <a:defRPr sz="1600"/>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2">
            <a:extLst>
              <a:ext uri="{FF2B5EF4-FFF2-40B4-BE49-F238E27FC236}">
                <a16:creationId xmlns:a16="http://schemas.microsoft.com/office/drawing/2014/main" id="{636050DD-54D2-468D-98FE-CC44ED956D40}"/>
              </a:ext>
            </a:extLst>
          </p:cNvPr>
          <p:cNvSpPr>
            <a:spLocks noGrp="1"/>
          </p:cNvSpPr>
          <p:nvPr>
            <p:ph type="body" sz="quarter" idx="30"/>
          </p:nvPr>
        </p:nvSpPr>
        <p:spPr>
          <a:xfrm>
            <a:off x="9084574" y="1700213"/>
            <a:ext cx="2627313" cy="2655995"/>
          </a:xfrm>
        </p:spPr>
        <p:txBody>
          <a:bodyPr/>
          <a:lstStyle>
            <a:lvl1pPr>
              <a:spcBef>
                <a:spcPts val="300"/>
              </a:spcBef>
              <a:defRPr/>
            </a:lvl1pPr>
            <a:lvl2pPr>
              <a:spcBef>
                <a:spcPts val="300"/>
              </a:spcBef>
              <a:defRPr sz="1400"/>
            </a:lvl2pPr>
            <a:lvl3pPr>
              <a:spcBef>
                <a:spcPts val="300"/>
              </a:spcBef>
              <a:defRPr sz="1400"/>
            </a:lvl3pPr>
            <a:lvl4pPr>
              <a:spcBef>
                <a:spcPts val="300"/>
              </a:spcBef>
              <a:defRPr sz="1400"/>
            </a:lvl4pPr>
            <a:lvl5pPr>
              <a:spcBef>
                <a:spcPts val="300"/>
              </a:spcBef>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cxnSp>
        <p:nvCxnSpPr>
          <p:cNvPr id="18" name="Gerader Verbinder 17">
            <a:extLst>
              <a:ext uri="{FF2B5EF4-FFF2-40B4-BE49-F238E27FC236}">
                <a16:creationId xmlns:a16="http://schemas.microsoft.com/office/drawing/2014/main" id="{F27BF6C1-52B6-4CAD-91A3-34F342729A02}"/>
              </a:ext>
            </a:extLst>
          </p:cNvPr>
          <p:cNvCxnSpPr/>
          <p:nvPr userDrawn="1"/>
        </p:nvCxnSpPr>
        <p:spPr>
          <a:xfrm>
            <a:off x="3227273"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2999D7C6-A1BB-4FC3-BF66-E13A0F758B3C}"/>
              </a:ext>
            </a:extLst>
          </p:cNvPr>
          <p:cNvCxnSpPr/>
          <p:nvPr userDrawn="1"/>
        </p:nvCxnSpPr>
        <p:spPr>
          <a:xfrm>
            <a:off x="6095656"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FAC1271-25AE-4124-B6F3-6BE364680DCB}"/>
              </a:ext>
            </a:extLst>
          </p:cNvPr>
          <p:cNvCxnSpPr/>
          <p:nvPr userDrawn="1"/>
        </p:nvCxnSpPr>
        <p:spPr>
          <a:xfrm>
            <a:off x="8964039" y="1700213"/>
            <a:ext cx="0" cy="43926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Bildplatzhalter 4">
            <a:extLst>
              <a:ext uri="{FF2B5EF4-FFF2-40B4-BE49-F238E27FC236}">
                <a16:creationId xmlns:a16="http://schemas.microsoft.com/office/drawing/2014/main" id="{F9D314B8-A5EC-4C98-AF3A-B50B6DC311F9}"/>
              </a:ext>
            </a:extLst>
          </p:cNvPr>
          <p:cNvSpPr>
            <a:spLocks noGrp="1"/>
          </p:cNvSpPr>
          <p:nvPr>
            <p:ph type="pic" sz="quarter" idx="31"/>
          </p:nvPr>
        </p:nvSpPr>
        <p:spPr>
          <a:xfrm>
            <a:off x="1870497"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22" name="Bildplatzhalter 4">
            <a:extLst>
              <a:ext uri="{FF2B5EF4-FFF2-40B4-BE49-F238E27FC236}">
                <a16:creationId xmlns:a16="http://schemas.microsoft.com/office/drawing/2014/main" id="{2B4C31F4-A80C-4B2E-A3E0-77D6CF098BA4}"/>
              </a:ext>
            </a:extLst>
          </p:cNvPr>
          <p:cNvSpPr>
            <a:spLocks noGrp="1"/>
          </p:cNvSpPr>
          <p:nvPr>
            <p:ph type="pic" sz="quarter" idx="32"/>
          </p:nvPr>
        </p:nvSpPr>
        <p:spPr>
          <a:xfrm>
            <a:off x="3360049"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23" name="Bildplatzhalter 4">
            <a:extLst>
              <a:ext uri="{FF2B5EF4-FFF2-40B4-BE49-F238E27FC236}">
                <a16:creationId xmlns:a16="http://schemas.microsoft.com/office/drawing/2014/main" id="{C25CB1D0-51DF-40A2-8259-6EBA23881F87}"/>
              </a:ext>
            </a:extLst>
          </p:cNvPr>
          <p:cNvSpPr>
            <a:spLocks noGrp="1"/>
          </p:cNvSpPr>
          <p:nvPr>
            <p:ph type="pic" sz="quarter" idx="33"/>
          </p:nvPr>
        </p:nvSpPr>
        <p:spPr>
          <a:xfrm>
            <a:off x="4751121"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24" name="Bildplatzhalter 4">
            <a:extLst>
              <a:ext uri="{FF2B5EF4-FFF2-40B4-BE49-F238E27FC236}">
                <a16:creationId xmlns:a16="http://schemas.microsoft.com/office/drawing/2014/main" id="{ED0642C4-CE5B-4881-B7CE-A9D6189BE1FC}"/>
              </a:ext>
            </a:extLst>
          </p:cNvPr>
          <p:cNvSpPr>
            <a:spLocks noGrp="1"/>
          </p:cNvSpPr>
          <p:nvPr>
            <p:ph type="pic" sz="quarter" idx="34"/>
          </p:nvPr>
        </p:nvSpPr>
        <p:spPr>
          <a:xfrm>
            <a:off x="6228431"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25" name="Bildplatzhalter 4">
            <a:extLst>
              <a:ext uri="{FF2B5EF4-FFF2-40B4-BE49-F238E27FC236}">
                <a16:creationId xmlns:a16="http://schemas.microsoft.com/office/drawing/2014/main" id="{DF17C1FA-884E-4B6A-B95F-ED6294ACEA05}"/>
              </a:ext>
            </a:extLst>
          </p:cNvPr>
          <p:cNvSpPr>
            <a:spLocks noGrp="1"/>
          </p:cNvSpPr>
          <p:nvPr>
            <p:ph type="pic" sz="quarter" idx="35"/>
          </p:nvPr>
        </p:nvSpPr>
        <p:spPr>
          <a:xfrm>
            <a:off x="7619503"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26" name="Bildplatzhalter 4">
            <a:extLst>
              <a:ext uri="{FF2B5EF4-FFF2-40B4-BE49-F238E27FC236}">
                <a16:creationId xmlns:a16="http://schemas.microsoft.com/office/drawing/2014/main" id="{DFE66770-E946-44C5-9CE4-3E03803AC74F}"/>
              </a:ext>
            </a:extLst>
          </p:cNvPr>
          <p:cNvSpPr>
            <a:spLocks noGrp="1"/>
          </p:cNvSpPr>
          <p:nvPr>
            <p:ph type="pic" sz="quarter" idx="36"/>
          </p:nvPr>
        </p:nvSpPr>
        <p:spPr>
          <a:xfrm>
            <a:off x="9097505" y="4571999"/>
            <a:ext cx="1224000" cy="1520825"/>
          </a:xfrm>
          <a:pattFill prst="wdUpDiag">
            <a:fgClr>
              <a:schemeClr val="accent5"/>
            </a:fgClr>
            <a:bgClr>
              <a:schemeClr val="bg1"/>
            </a:bgClr>
          </a:pattFill>
        </p:spPr>
        <p:txBody>
          <a:bodyPr/>
          <a:lstStyle>
            <a:lvl1pPr>
              <a:defRPr sz="1200"/>
            </a:lvl1pPr>
          </a:lstStyle>
          <a:p>
            <a:endParaRPr lang="en-US" noProof="0"/>
          </a:p>
        </p:txBody>
      </p:sp>
      <p:sp>
        <p:nvSpPr>
          <p:cNvPr id="27" name="Bildplatzhalter 4">
            <a:extLst>
              <a:ext uri="{FF2B5EF4-FFF2-40B4-BE49-F238E27FC236}">
                <a16:creationId xmlns:a16="http://schemas.microsoft.com/office/drawing/2014/main" id="{1D1E16CD-61C3-4A47-96E8-01F43FF969AA}"/>
              </a:ext>
            </a:extLst>
          </p:cNvPr>
          <p:cNvSpPr>
            <a:spLocks noGrp="1"/>
          </p:cNvSpPr>
          <p:nvPr>
            <p:ph type="pic" sz="quarter" idx="37"/>
          </p:nvPr>
        </p:nvSpPr>
        <p:spPr>
          <a:xfrm>
            <a:off x="10488577" y="4571999"/>
            <a:ext cx="1224000" cy="1520825"/>
          </a:xfrm>
          <a:pattFill prst="wdUpDiag">
            <a:fgClr>
              <a:schemeClr val="accent5"/>
            </a:fgClr>
            <a:bgClr>
              <a:schemeClr val="bg1"/>
            </a:bgClr>
          </a:pattFill>
        </p:spPr>
        <p:txBody>
          <a:bodyPr/>
          <a:lstStyle>
            <a:lvl1pPr>
              <a:defRPr sz="1200"/>
            </a:lvl1pPr>
          </a:lstStyle>
          <a:p>
            <a:endParaRPr lang="en-US" noProof="0"/>
          </a:p>
        </p:txBody>
      </p:sp>
    </p:spTree>
    <p:extLst>
      <p:ext uri="{BB962C8B-B14F-4D97-AF65-F5344CB8AC3E}">
        <p14:creationId xmlns:p14="http://schemas.microsoft.com/office/powerpoint/2010/main" val="115608540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5A42E-6C8D-499C-8902-02CE741696E3}"/>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D51EDD5-8EE7-471D-96CD-9D8D366E031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361DE74-C528-4BC6-90EA-13918291FA48}"/>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9ECABD1D-971A-404E-8181-44AF2D96410D}"/>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extplatzhalter 9">
            <a:extLst>
              <a:ext uri="{FF2B5EF4-FFF2-40B4-BE49-F238E27FC236}">
                <a16:creationId xmlns:a16="http://schemas.microsoft.com/office/drawing/2014/main" id="{6D70B69D-EF83-43D7-8DC7-30ABD8CA7505}"/>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8" name="Bildplatzhalter 4">
            <a:extLst>
              <a:ext uri="{FF2B5EF4-FFF2-40B4-BE49-F238E27FC236}">
                <a16:creationId xmlns:a16="http://schemas.microsoft.com/office/drawing/2014/main" id="{F1BBADD8-E8E6-46A5-9CD0-B3A9B013F266}"/>
              </a:ext>
            </a:extLst>
          </p:cNvPr>
          <p:cNvSpPr>
            <a:spLocks noGrp="1"/>
          </p:cNvSpPr>
          <p:nvPr>
            <p:ph type="pic" sz="quarter" idx="23"/>
          </p:nvPr>
        </p:nvSpPr>
        <p:spPr>
          <a:xfrm>
            <a:off x="479425"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9" name="Bildplatzhalter 4">
            <a:extLst>
              <a:ext uri="{FF2B5EF4-FFF2-40B4-BE49-F238E27FC236}">
                <a16:creationId xmlns:a16="http://schemas.microsoft.com/office/drawing/2014/main" id="{84A61D96-409B-40F5-95BF-79F443779563}"/>
              </a:ext>
            </a:extLst>
          </p:cNvPr>
          <p:cNvSpPr>
            <a:spLocks noGrp="1"/>
          </p:cNvSpPr>
          <p:nvPr>
            <p:ph type="pic" sz="quarter" idx="24"/>
          </p:nvPr>
        </p:nvSpPr>
        <p:spPr>
          <a:xfrm>
            <a:off x="3360050"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10" name="Bildplatzhalter 4">
            <a:extLst>
              <a:ext uri="{FF2B5EF4-FFF2-40B4-BE49-F238E27FC236}">
                <a16:creationId xmlns:a16="http://schemas.microsoft.com/office/drawing/2014/main" id="{9BAE9B88-9416-4E99-A309-1B84559104B4}"/>
              </a:ext>
            </a:extLst>
          </p:cNvPr>
          <p:cNvSpPr>
            <a:spLocks noGrp="1"/>
          </p:cNvSpPr>
          <p:nvPr>
            <p:ph type="pic" sz="quarter" idx="25"/>
          </p:nvPr>
        </p:nvSpPr>
        <p:spPr>
          <a:xfrm>
            <a:off x="6203949"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11" name="Bildplatzhalter 4">
            <a:extLst>
              <a:ext uri="{FF2B5EF4-FFF2-40B4-BE49-F238E27FC236}">
                <a16:creationId xmlns:a16="http://schemas.microsoft.com/office/drawing/2014/main" id="{A4C549D0-8A17-459F-B661-82336CE280CD}"/>
              </a:ext>
            </a:extLst>
          </p:cNvPr>
          <p:cNvSpPr>
            <a:spLocks noGrp="1"/>
          </p:cNvSpPr>
          <p:nvPr>
            <p:ph type="pic" sz="quarter" idx="26"/>
          </p:nvPr>
        </p:nvSpPr>
        <p:spPr>
          <a:xfrm>
            <a:off x="9084574" y="4571999"/>
            <a:ext cx="2628000" cy="1520825"/>
          </a:xfrm>
          <a:pattFill prst="wdUpDiag">
            <a:fgClr>
              <a:schemeClr val="accent5"/>
            </a:fgClr>
            <a:bgClr>
              <a:schemeClr val="bg1"/>
            </a:bgClr>
          </a:pattFill>
        </p:spPr>
        <p:txBody>
          <a:bodyPr/>
          <a:lstStyle>
            <a:lvl1pPr>
              <a:defRPr sz="1200"/>
            </a:lvl1pPr>
          </a:lstStyle>
          <a:p>
            <a:endParaRPr lang="en-US" noProof="0"/>
          </a:p>
        </p:txBody>
      </p:sp>
      <p:sp>
        <p:nvSpPr>
          <p:cNvPr id="13" name="Textplatzhalter 12">
            <a:extLst>
              <a:ext uri="{FF2B5EF4-FFF2-40B4-BE49-F238E27FC236}">
                <a16:creationId xmlns:a16="http://schemas.microsoft.com/office/drawing/2014/main" id="{83817B74-B908-45ED-8843-9EB0FF752B36}"/>
              </a:ext>
            </a:extLst>
          </p:cNvPr>
          <p:cNvSpPr>
            <a:spLocks noGrp="1"/>
          </p:cNvSpPr>
          <p:nvPr>
            <p:ph type="body" sz="quarter" idx="27"/>
          </p:nvPr>
        </p:nvSpPr>
        <p:spPr>
          <a:xfrm>
            <a:off x="479425" y="1700213"/>
            <a:ext cx="11233150" cy="26559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35070555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big image right">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1D3CC055-008E-411F-9E7B-39CF6C7B1A99}"/>
              </a:ext>
            </a:extLst>
          </p:cNvPr>
          <p:cNvSpPr>
            <a:spLocks noGrp="1"/>
          </p:cNvSpPr>
          <p:nvPr>
            <p:ph type="pic" sz="quarter" idx="28"/>
          </p:nvPr>
        </p:nvSpPr>
        <p:spPr>
          <a:xfrm>
            <a:off x="8127600" y="0"/>
            <a:ext cx="40644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2" name="Titel 1">
            <a:extLst>
              <a:ext uri="{FF2B5EF4-FFF2-40B4-BE49-F238E27FC236}">
                <a16:creationId xmlns:a16="http://schemas.microsoft.com/office/drawing/2014/main" id="{92A5A42E-6C8D-499C-8902-02CE741696E3}"/>
              </a:ext>
            </a:extLst>
          </p:cNvPr>
          <p:cNvSpPr>
            <a:spLocks noGrp="1"/>
          </p:cNvSpPr>
          <p:nvPr>
            <p:ph type="title"/>
          </p:nvPr>
        </p:nvSpPr>
        <p:spPr>
          <a:xfrm>
            <a:off x="479426" y="486433"/>
            <a:ext cx="7450630" cy="962955"/>
          </a:xfrm>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D51EDD5-8EE7-471D-96CD-9D8D366E031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361DE74-C528-4BC6-90EA-13918291FA48}"/>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9ECABD1D-971A-404E-8181-44AF2D96410D}"/>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extplatzhalter 9">
            <a:extLst>
              <a:ext uri="{FF2B5EF4-FFF2-40B4-BE49-F238E27FC236}">
                <a16:creationId xmlns:a16="http://schemas.microsoft.com/office/drawing/2014/main" id="{6D70B69D-EF83-43D7-8DC7-30ABD8CA7505}"/>
              </a:ext>
            </a:extLst>
          </p:cNvPr>
          <p:cNvSpPr>
            <a:spLocks noGrp="1"/>
          </p:cNvSpPr>
          <p:nvPr>
            <p:ph type="body" sz="quarter" idx="21" hasCustomPrompt="1"/>
          </p:nvPr>
        </p:nvSpPr>
        <p:spPr>
          <a:xfrm>
            <a:off x="479425" y="131763"/>
            <a:ext cx="7452000"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3" name="Textplatzhalter 12">
            <a:extLst>
              <a:ext uri="{FF2B5EF4-FFF2-40B4-BE49-F238E27FC236}">
                <a16:creationId xmlns:a16="http://schemas.microsoft.com/office/drawing/2014/main" id="{83817B74-B908-45ED-8843-9EB0FF752B36}"/>
              </a:ext>
            </a:extLst>
          </p:cNvPr>
          <p:cNvSpPr>
            <a:spLocks noGrp="1"/>
          </p:cNvSpPr>
          <p:nvPr>
            <p:ph type="body" sz="quarter" idx="27"/>
          </p:nvPr>
        </p:nvSpPr>
        <p:spPr>
          <a:xfrm>
            <a:off x="479425" y="1700213"/>
            <a:ext cx="7452000" cy="43926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2">
            <a:extLst>
              <a:ext uri="{FF2B5EF4-FFF2-40B4-BE49-F238E27FC236}">
                <a16:creationId xmlns:a16="http://schemas.microsoft.com/office/drawing/2014/main" id="{E0A7C810-0237-4132-AE0E-FEFCAB446EBE}"/>
              </a:ext>
            </a:extLst>
          </p:cNvPr>
          <p:cNvSpPr>
            <a:spLocks noGrp="1"/>
          </p:cNvSpPr>
          <p:nvPr>
            <p:ph type="body" sz="quarter" idx="23" hasCustomPrompt="1"/>
          </p:nvPr>
        </p:nvSpPr>
        <p:spPr>
          <a:xfrm>
            <a:off x="10575604" y="517788"/>
            <a:ext cx="1306800" cy="432000"/>
          </a:xfrm>
          <a:blipFill dpi="0" rotWithShape="0">
            <a:blip r:embed="rId2" cstate="email">
              <a:extLst>
                <a:ext uri="{28A0092B-C50C-407E-A947-70E740481C1C}">
                  <a14:useLocalDpi xmlns:a14="http://schemas.microsoft.com/office/drawing/2010/main"/>
                </a:ext>
              </a:extLst>
            </a:blip>
            <a:srcRect/>
            <a:stretch>
              <a:fillRect/>
            </a:stretch>
          </a:blipFill>
        </p:spPr>
        <p:txBody>
          <a:bodyPr/>
          <a:lstStyle/>
          <a:p>
            <a:pPr lvl="0"/>
            <a:r>
              <a:rPr lang="de-DE"/>
              <a:t> </a:t>
            </a:r>
            <a:endParaRPr lang="en-US"/>
          </a:p>
        </p:txBody>
      </p:sp>
    </p:spTree>
    <p:extLst>
      <p:ext uri="{BB962C8B-B14F-4D97-AF65-F5344CB8AC3E}">
        <p14:creationId xmlns:p14="http://schemas.microsoft.com/office/powerpoint/2010/main" val="387056844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5A42E-6C8D-499C-8902-02CE741696E3}"/>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D51EDD5-8EE7-471D-96CD-9D8D366E0318}"/>
              </a:ext>
            </a:extLst>
          </p:cNvPr>
          <p:cNvSpPr>
            <a:spLocks noGrp="1"/>
          </p:cNvSpPr>
          <p:nvPr>
            <p:ph type="dt" sz="half" idx="10"/>
          </p:nvPr>
        </p:nvSpPr>
        <p:spPr/>
        <p:txBody>
          <a:bodyPr/>
          <a:lstStyle/>
          <a:p>
            <a:endParaRPr lang="en-US" noProof="0"/>
          </a:p>
        </p:txBody>
      </p:sp>
      <p:sp>
        <p:nvSpPr>
          <p:cNvPr id="4" name="Fußzeilenplatzhalter 3">
            <a:extLst>
              <a:ext uri="{FF2B5EF4-FFF2-40B4-BE49-F238E27FC236}">
                <a16:creationId xmlns:a16="http://schemas.microsoft.com/office/drawing/2014/main" id="{F361DE74-C528-4BC6-90EA-13918291FA48}"/>
              </a:ext>
            </a:extLst>
          </p:cNvPr>
          <p:cNvSpPr>
            <a:spLocks noGrp="1"/>
          </p:cNvSpPr>
          <p:nvPr>
            <p:ph type="ftr" sz="quarter" idx="11"/>
          </p:nvPr>
        </p:nvSpPr>
        <p:spPr/>
        <p:txBody>
          <a:bodyPr/>
          <a:lstStyle/>
          <a:p>
            <a:endParaRPr lang="en-US" noProof="0"/>
          </a:p>
        </p:txBody>
      </p:sp>
      <p:sp>
        <p:nvSpPr>
          <p:cNvPr id="5" name="Foliennummernplatzhalter 4">
            <a:extLst>
              <a:ext uri="{FF2B5EF4-FFF2-40B4-BE49-F238E27FC236}">
                <a16:creationId xmlns:a16="http://schemas.microsoft.com/office/drawing/2014/main" id="{9ECABD1D-971A-404E-8181-44AF2D96410D}"/>
              </a:ext>
            </a:extLst>
          </p:cNvPr>
          <p:cNvSpPr>
            <a:spLocks noGrp="1"/>
          </p:cNvSpPr>
          <p:nvPr>
            <p:ph type="sldNum" sz="quarter" idx="12"/>
          </p:nvPr>
        </p:nvSpPr>
        <p:spPr/>
        <p:txBody>
          <a:bodyPr/>
          <a:lstStyle/>
          <a:p>
            <a:fld id="{48BAED25-F67B-4389-AF81-088E5999745F}" type="slidenum">
              <a:rPr lang="en-US" noProof="0" smtClean="0"/>
              <a:pPr/>
              <a:t>‹#›</a:t>
            </a:fld>
            <a:endParaRPr lang="en-US" noProof="0"/>
          </a:p>
        </p:txBody>
      </p:sp>
      <p:sp>
        <p:nvSpPr>
          <p:cNvPr id="7" name="Textplatzhalter 9">
            <a:extLst>
              <a:ext uri="{FF2B5EF4-FFF2-40B4-BE49-F238E27FC236}">
                <a16:creationId xmlns:a16="http://schemas.microsoft.com/office/drawing/2014/main" id="{6D70B69D-EF83-43D7-8DC7-30ABD8CA7505}"/>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1" name="Bildplatzhalter 4">
            <a:extLst>
              <a:ext uri="{FF2B5EF4-FFF2-40B4-BE49-F238E27FC236}">
                <a16:creationId xmlns:a16="http://schemas.microsoft.com/office/drawing/2014/main" id="{A4C549D0-8A17-459F-B661-82336CE280CD}"/>
              </a:ext>
            </a:extLst>
          </p:cNvPr>
          <p:cNvSpPr>
            <a:spLocks noGrp="1"/>
          </p:cNvSpPr>
          <p:nvPr>
            <p:ph type="pic" sz="quarter" idx="26"/>
          </p:nvPr>
        </p:nvSpPr>
        <p:spPr>
          <a:xfrm>
            <a:off x="9084574" y="1700214"/>
            <a:ext cx="2628000" cy="2088000"/>
          </a:xfrm>
          <a:pattFill prst="wdUpDiag">
            <a:fgClr>
              <a:schemeClr val="accent5"/>
            </a:fgClr>
            <a:bgClr>
              <a:schemeClr val="bg1"/>
            </a:bgClr>
          </a:pattFill>
        </p:spPr>
        <p:txBody>
          <a:bodyPr/>
          <a:lstStyle>
            <a:lvl1pPr>
              <a:defRPr sz="1200"/>
            </a:lvl1pPr>
          </a:lstStyle>
          <a:p>
            <a:endParaRPr lang="en-US" noProof="0"/>
          </a:p>
        </p:txBody>
      </p:sp>
      <p:sp>
        <p:nvSpPr>
          <p:cNvPr id="13" name="Textplatzhalter 12">
            <a:extLst>
              <a:ext uri="{FF2B5EF4-FFF2-40B4-BE49-F238E27FC236}">
                <a16:creationId xmlns:a16="http://schemas.microsoft.com/office/drawing/2014/main" id="{83817B74-B908-45ED-8843-9EB0FF752B36}"/>
              </a:ext>
            </a:extLst>
          </p:cNvPr>
          <p:cNvSpPr>
            <a:spLocks noGrp="1"/>
          </p:cNvSpPr>
          <p:nvPr>
            <p:ph type="body" sz="quarter" idx="27"/>
          </p:nvPr>
        </p:nvSpPr>
        <p:spPr>
          <a:xfrm>
            <a:off x="479426" y="1700214"/>
            <a:ext cx="2627313" cy="2088000"/>
          </a:xfrm>
          <a:solidFill>
            <a:schemeClr val="bg1">
              <a:lumMod val="95000"/>
            </a:schemeClr>
          </a:solidFill>
        </p:spPr>
        <p:txBody>
          <a:bodyPr lIns="90000" tIns="46800" rIns="90000" bIns="46800"/>
          <a:lstStyle>
            <a:lvl1pPr>
              <a:lnSpc>
                <a:spcPct val="110000"/>
              </a:lnSpc>
              <a:spcBef>
                <a:spcPts val="300"/>
              </a:spcBef>
              <a:defRPr sz="1400"/>
            </a:lvl1pPr>
            <a:lvl2pPr>
              <a:lnSpc>
                <a:spcPct val="110000"/>
              </a:lnSpc>
              <a:spcBef>
                <a:spcPts val="300"/>
              </a:spcBef>
              <a:defRPr sz="1200"/>
            </a:lvl2pPr>
            <a:lvl3pPr>
              <a:lnSpc>
                <a:spcPct val="110000"/>
              </a:lnSpc>
              <a:spcBef>
                <a:spcPts val="300"/>
              </a:spcBef>
              <a:defRPr sz="1200"/>
            </a:lvl3pPr>
            <a:lvl4pPr>
              <a:lnSpc>
                <a:spcPct val="110000"/>
              </a:lnSpc>
              <a:spcBef>
                <a:spcPts val="300"/>
              </a:spcBef>
              <a:defRPr sz="1200"/>
            </a:lvl4pPr>
            <a:lvl5pPr>
              <a:lnSpc>
                <a:spcPct val="110000"/>
              </a:lnSpc>
              <a:spcBef>
                <a:spcPts val="3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Textplatzhalter 12">
            <a:extLst>
              <a:ext uri="{FF2B5EF4-FFF2-40B4-BE49-F238E27FC236}">
                <a16:creationId xmlns:a16="http://schemas.microsoft.com/office/drawing/2014/main" id="{47319B1A-2B4B-49CD-956F-CA355A244DF2}"/>
              </a:ext>
            </a:extLst>
          </p:cNvPr>
          <p:cNvSpPr>
            <a:spLocks noGrp="1"/>
          </p:cNvSpPr>
          <p:nvPr>
            <p:ph type="body" sz="quarter" idx="31"/>
          </p:nvPr>
        </p:nvSpPr>
        <p:spPr>
          <a:xfrm>
            <a:off x="479426" y="4004824"/>
            <a:ext cx="2627313" cy="2088000"/>
          </a:xfrm>
          <a:solidFill>
            <a:schemeClr val="bg1">
              <a:lumMod val="95000"/>
            </a:schemeClr>
          </a:solidFill>
        </p:spPr>
        <p:txBody>
          <a:bodyPr lIns="90000" tIns="46800" rIns="90000" bIns="46800"/>
          <a:lstStyle>
            <a:lvl1pPr>
              <a:lnSpc>
                <a:spcPct val="110000"/>
              </a:lnSpc>
              <a:spcBef>
                <a:spcPts val="300"/>
              </a:spcBef>
              <a:defRPr sz="1400"/>
            </a:lvl1pPr>
            <a:lvl2pPr>
              <a:lnSpc>
                <a:spcPct val="110000"/>
              </a:lnSpc>
              <a:spcBef>
                <a:spcPts val="300"/>
              </a:spcBef>
              <a:defRPr sz="1200"/>
            </a:lvl2pPr>
            <a:lvl3pPr>
              <a:lnSpc>
                <a:spcPct val="110000"/>
              </a:lnSpc>
              <a:spcBef>
                <a:spcPts val="300"/>
              </a:spcBef>
              <a:defRPr sz="1200"/>
            </a:lvl3pPr>
            <a:lvl4pPr>
              <a:lnSpc>
                <a:spcPct val="110000"/>
              </a:lnSpc>
              <a:spcBef>
                <a:spcPts val="300"/>
              </a:spcBef>
              <a:defRPr sz="1200"/>
            </a:lvl4pPr>
            <a:lvl5pPr>
              <a:lnSpc>
                <a:spcPct val="110000"/>
              </a:lnSpc>
              <a:spcBef>
                <a:spcPts val="3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2" name="Textplatzhalter 12">
            <a:extLst>
              <a:ext uri="{FF2B5EF4-FFF2-40B4-BE49-F238E27FC236}">
                <a16:creationId xmlns:a16="http://schemas.microsoft.com/office/drawing/2014/main" id="{4158357F-81BD-412D-B4CB-4E26F8807FD1}"/>
              </a:ext>
            </a:extLst>
          </p:cNvPr>
          <p:cNvSpPr>
            <a:spLocks noGrp="1"/>
          </p:cNvSpPr>
          <p:nvPr>
            <p:ph type="body" sz="quarter" idx="32"/>
          </p:nvPr>
        </p:nvSpPr>
        <p:spPr>
          <a:xfrm>
            <a:off x="3347809" y="1700214"/>
            <a:ext cx="2627313" cy="2088000"/>
          </a:xfrm>
          <a:solidFill>
            <a:schemeClr val="bg1">
              <a:lumMod val="95000"/>
            </a:schemeClr>
          </a:solidFill>
        </p:spPr>
        <p:txBody>
          <a:bodyPr lIns="90000" tIns="46800" rIns="90000" bIns="46800"/>
          <a:lstStyle>
            <a:lvl1pPr>
              <a:lnSpc>
                <a:spcPct val="110000"/>
              </a:lnSpc>
              <a:spcBef>
                <a:spcPts val="300"/>
              </a:spcBef>
              <a:defRPr sz="1400"/>
            </a:lvl1pPr>
            <a:lvl2pPr>
              <a:lnSpc>
                <a:spcPct val="110000"/>
              </a:lnSpc>
              <a:spcBef>
                <a:spcPts val="300"/>
              </a:spcBef>
              <a:defRPr sz="1200"/>
            </a:lvl2pPr>
            <a:lvl3pPr>
              <a:lnSpc>
                <a:spcPct val="110000"/>
              </a:lnSpc>
              <a:spcBef>
                <a:spcPts val="300"/>
              </a:spcBef>
              <a:defRPr sz="1200"/>
            </a:lvl3pPr>
            <a:lvl4pPr>
              <a:lnSpc>
                <a:spcPct val="110000"/>
              </a:lnSpc>
              <a:spcBef>
                <a:spcPts val="300"/>
              </a:spcBef>
              <a:defRPr sz="1200"/>
            </a:lvl4pPr>
            <a:lvl5pPr>
              <a:lnSpc>
                <a:spcPct val="110000"/>
              </a:lnSpc>
              <a:spcBef>
                <a:spcPts val="3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3" name="Textplatzhalter 12">
            <a:extLst>
              <a:ext uri="{FF2B5EF4-FFF2-40B4-BE49-F238E27FC236}">
                <a16:creationId xmlns:a16="http://schemas.microsoft.com/office/drawing/2014/main" id="{E573BF25-ABB5-44D7-ACCB-042632F8A01D}"/>
              </a:ext>
            </a:extLst>
          </p:cNvPr>
          <p:cNvSpPr>
            <a:spLocks noGrp="1"/>
          </p:cNvSpPr>
          <p:nvPr>
            <p:ph type="body" sz="quarter" idx="33"/>
          </p:nvPr>
        </p:nvSpPr>
        <p:spPr>
          <a:xfrm>
            <a:off x="3347807" y="4004824"/>
            <a:ext cx="2627313" cy="2088000"/>
          </a:xfrm>
          <a:solidFill>
            <a:schemeClr val="bg1">
              <a:lumMod val="95000"/>
            </a:schemeClr>
          </a:solidFill>
        </p:spPr>
        <p:txBody>
          <a:bodyPr lIns="90000" tIns="46800" rIns="90000" bIns="46800"/>
          <a:lstStyle>
            <a:lvl1pPr>
              <a:lnSpc>
                <a:spcPct val="110000"/>
              </a:lnSpc>
              <a:spcBef>
                <a:spcPts val="300"/>
              </a:spcBef>
              <a:defRPr sz="1400"/>
            </a:lvl1pPr>
            <a:lvl2pPr>
              <a:lnSpc>
                <a:spcPct val="110000"/>
              </a:lnSpc>
              <a:spcBef>
                <a:spcPts val="300"/>
              </a:spcBef>
              <a:defRPr sz="1200"/>
            </a:lvl2pPr>
            <a:lvl3pPr>
              <a:lnSpc>
                <a:spcPct val="110000"/>
              </a:lnSpc>
              <a:spcBef>
                <a:spcPts val="300"/>
              </a:spcBef>
              <a:defRPr sz="1200"/>
            </a:lvl3pPr>
            <a:lvl4pPr>
              <a:lnSpc>
                <a:spcPct val="110000"/>
              </a:lnSpc>
              <a:spcBef>
                <a:spcPts val="300"/>
              </a:spcBef>
              <a:defRPr sz="1200"/>
            </a:lvl4pPr>
            <a:lvl5pPr>
              <a:lnSpc>
                <a:spcPct val="110000"/>
              </a:lnSpc>
              <a:spcBef>
                <a:spcPts val="3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5" name="Textplatzhalter 12">
            <a:extLst>
              <a:ext uri="{FF2B5EF4-FFF2-40B4-BE49-F238E27FC236}">
                <a16:creationId xmlns:a16="http://schemas.microsoft.com/office/drawing/2014/main" id="{EF97FD94-D989-4CB2-B820-029CB99A2546}"/>
              </a:ext>
            </a:extLst>
          </p:cNvPr>
          <p:cNvSpPr>
            <a:spLocks noGrp="1"/>
          </p:cNvSpPr>
          <p:nvPr>
            <p:ph type="body" sz="quarter" idx="35"/>
          </p:nvPr>
        </p:nvSpPr>
        <p:spPr>
          <a:xfrm>
            <a:off x="6216189" y="1700214"/>
            <a:ext cx="2627313" cy="2088000"/>
          </a:xfrm>
          <a:solidFill>
            <a:schemeClr val="bg1">
              <a:lumMod val="95000"/>
            </a:schemeClr>
          </a:solidFill>
        </p:spPr>
        <p:txBody>
          <a:bodyPr lIns="90000" tIns="46800" rIns="90000" bIns="46800"/>
          <a:lstStyle>
            <a:lvl1pPr>
              <a:lnSpc>
                <a:spcPct val="110000"/>
              </a:lnSpc>
              <a:spcBef>
                <a:spcPts val="300"/>
              </a:spcBef>
              <a:defRPr sz="1400"/>
            </a:lvl1pPr>
            <a:lvl2pPr>
              <a:lnSpc>
                <a:spcPct val="110000"/>
              </a:lnSpc>
              <a:spcBef>
                <a:spcPts val="300"/>
              </a:spcBef>
              <a:defRPr sz="1200"/>
            </a:lvl2pPr>
            <a:lvl3pPr>
              <a:lnSpc>
                <a:spcPct val="110000"/>
              </a:lnSpc>
              <a:spcBef>
                <a:spcPts val="300"/>
              </a:spcBef>
              <a:defRPr sz="1200"/>
            </a:lvl3pPr>
            <a:lvl4pPr>
              <a:lnSpc>
                <a:spcPct val="110000"/>
              </a:lnSpc>
              <a:spcBef>
                <a:spcPts val="300"/>
              </a:spcBef>
              <a:defRPr sz="1200"/>
            </a:lvl4pPr>
            <a:lvl5pPr>
              <a:lnSpc>
                <a:spcPct val="110000"/>
              </a:lnSpc>
              <a:spcBef>
                <a:spcPts val="3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6" name="Textplatzhalter 12">
            <a:extLst>
              <a:ext uri="{FF2B5EF4-FFF2-40B4-BE49-F238E27FC236}">
                <a16:creationId xmlns:a16="http://schemas.microsoft.com/office/drawing/2014/main" id="{EAA0669A-F4F6-4411-AF32-7B4799DA2C69}"/>
              </a:ext>
            </a:extLst>
          </p:cNvPr>
          <p:cNvSpPr>
            <a:spLocks noGrp="1"/>
          </p:cNvSpPr>
          <p:nvPr>
            <p:ph type="body" sz="quarter" idx="36"/>
          </p:nvPr>
        </p:nvSpPr>
        <p:spPr>
          <a:xfrm>
            <a:off x="6216189" y="4010854"/>
            <a:ext cx="2627313" cy="2088000"/>
          </a:xfrm>
          <a:solidFill>
            <a:schemeClr val="bg1">
              <a:lumMod val="95000"/>
            </a:schemeClr>
          </a:solidFill>
        </p:spPr>
        <p:txBody>
          <a:bodyPr lIns="90000" tIns="46800" rIns="90000" bIns="46800"/>
          <a:lstStyle>
            <a:lvl1pPr>
              <a:lnSpc>
                <a:spcPct val="110000"/>
              </a:lnSpc>
              <a:spcBef>
                <a:spcPts val="300"/>
              </a:spcBef>
              <a:defRPr sz="1400"/>
            </a:lvl1pPr>
            <a:lvl2pPr>
              <a:lnSpc>
                <a:spcPct val="110000"/>
              </a:lnSpc>
              <a:spcBef>
                <a:spcPts val="300"/>
              </a:spcBef>
              <a:defRPr sz="1200"/>
            </a:lvl2pPr>
            <a:lvl3pPr>
              <a:lnSpc>
                <a:spcPct val="110000"/>
              </a:lnSpc>
              <a:spcBef>
                <a:spcPts val="300"/>
              </a:spcBef>
              <a:defRPr sz="1200"/>
            </a:lvl3pPr>
            <a:lvl4pPr>
              <a:lnSpc>
                <a:spcPct val="110000"/>
              </a:lnSpc>
              <a:spcBef>
                <a:spcPts val="300"/>
              </a:spcBef>
              <a:defRPr sz="1200"/>
            </a:lvl4pPr>
            <a:lvl5pPr>
              <a:lnSpc>
                <a:spcPct val="110000"/>
              </a:lnSpc>
              <a:spcBef>
                <a:spcPts val="3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7" name="Bildplatzhalter 4">
            <a:extLst>
              <a:ext uri="{FF2B5EF4-FFF2-40B4-BE49-F238E27FC236}">
                <a16:creationId xmlns:a16="http://schemas.microsoft.com/office/drawing/2014/main" id="{BF58400D-D82C-4FB0-8595-19EA2FE3ED1E}"/>
              </a:ext>
            </a:extLst>
          </p:cNvPr>
          <p:cNvSpPr>
            <a:spLocks noGrp="1"/>
          </p:cNvSpPr>
          <p:nvPr>
            <p:ph type="pic" sz="quarter" idx="37"/>
          </p:nvPr>
        </p:nvSpPr>
        <p:spPr>
          <a:xfrm>
            <a:off x="9084574" y="4004824"/>
            <a:ext cx="2628000" cy="2088000"/>
          </a:xfrm>
          <a:pattFill prst="wdUpDiag">
            <a:fgClr>
              <a:schemeClr val="accent5"/>
            </a:fgClr>
            <a:bgClr>
              <a:schemeClr val="bg1"/>
            </a:bgClr>
          </a:pattFill>
        </p:spPr>
        <p:txBody>
          <a:bodyPr/>
          <a:lstStyle>
            <a:lvl1pPr>
              <a:defRPr sz="1200"/>
            </a:lvl1pPr>
          </a:lstStyle>
          <a:p>
            <a:endParaRPr lang="en-US" noProof="0"/>
          </a:p>
        </p:txBody>
      </p:sp>
    </p:spTree>
    <p:extLst>
      <p:ext uri="{BB962C8B-B14F-4D97-AF65-F5344CB8AC3E}">
        <p14:creationId xmlns:p14="http://schemas.microsoft.com/office/powerpoint/2010/main" val="234266146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hapter - whit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5C00460-B3CB-4570-89E6-0E2BEAED7DFF}"/>
              </a:ext>
            </a:extLst>
          </p:cNvPr>
          <p:cNvGraphicFramePr>
            <a:graphicFrameLocks noChangeAspect="1"/>
          </p:cNvGraphicFramePr>
          <p:nvPr userDrawn="1">
            <p:custDataLst>
              <p:tags r:id="rId2"/>
            </p:custDataLst>
            <p:extLst>
              <p:ext uri="{D42A27DB-BD31-4B8C-83A1-F6EECF244321}">
                <p14:modId xmlns:p14="http://schemas.microsoft.com/office/powerpoint/2010/main" val="2735292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5" imgW="420" imgH="429" progId="TCLayout.ActiveDocument.1">
                  <p:embed/>
                </p:oleObj>
              </mc:Choice>
              <mc:Fallback>
                <p:oleObj name="think-cell Slide" r:id="rId5" imgW="420" imgH="429" progId="TCLayout.ActiveDocument.1">
                  <p:embed/>
                  <p:pic>
                    <p:nvPicPr>
                      <p:cNvPr id="3" name="Object 2" hidden="1">
                        <a:extLst>
                          <a:ext uri="{FF2B5EF4-FFF2-40B4-BE49-F238E27FC236}">
                            <a16:creationId xmlns:a16="http://schemas.microsoft.com/office/drawing/2014/main" id="{65C00460-B3CB-4570-89E6-0E2BEAED7D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B7DD112-0CE0-4C90-A8A6-710CBF75305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6600" b="1" i="0" baseline="0">
              <a:latin typeface="Arial" panose="020B0604020202020204" pitchFamily="34" charset="0"/>
              <a:ea typeface="+mj-ea"/>
              <a:cs typeface="+mj-cs"/>
              <a:sym typeface="Arial" panose="020B0604020202020204" pitchFamily="34" charset="0"/>
            </a:endParaRPr>
          </a:p>
        </p:txBody>
      </p:sp>
      <p:sp>
        <p:nvSpPr>
          <p:cNvPr id="15" name="Untertitel 2">
            <a:extLst>
              <a:ext uri="{FF2B5EF4-FFF2-40B4-BE49-F238E27FC236}">
                <a16:creationId xmlns:a16="http://schemas.microsoft.com/office/drawing/2014/main" id="{BB76BB7C-9EB3-4744-8A8A-530012181A0C}"/>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0" name="Titel 1">
            <a:extLst>
              <a:ext uri="{FF2B5EF4-FFF2-40B4-BE49-F238E27FC236}">
                <a16:creationId xmlns:a16="http://schemas.microsoft.com/office/drawing/2014/main" id="{7000EE5F-C97B-45D9-8069-074DD5C07364}"/>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tx1"/>
                </a:solidFill>
              </a:defRPr>
            </a:lvl1pPr>
          </a:lstStyle>
          <a:p>
            <a:r>
              <a:rPr lang="en-US" noProof="0"/>
              <a:t>Click to add title</a:t>
            </a:r>
          </a:p>
        </p:txBody>
      </p:sp>
    </p:spTree>
    <p:extLst>
      <p:ext uri="{BB962C8B-B14F-4D97-AF65-F5344CB8AC3E}">
        <p14:creationId xmlns:p14="http://schemas.microsoft.com/office/powerpoint/2010/main" val="556155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par>
                                <p:cTn id="8" presetID="10" presetClass="entr" presetSubtype="0" fill="hold" grpId="0" nodeType="withEffect">
                                  <p:stCondLst>
                                    <p:cond delay="19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1900"/>
                  </p:stCondLst>
                  <p:childTnLst>
                    <p:set>
                      <p:cBhvr>
                        <p:cTn dur="1" fill="hold">
                          <p:stCondLst>
                            <p:cond delay="0"/>
                          </p:stCondLst>
                        </p:cTn>
                        <p:tgtEl>
                          <p:spTgt spid="15"/>
                        </p:tgtEl>
                        <p:attrNameLst>
                          <p:attrName>style.visibility</p:attrName>
                        </p:attrNameLst>
                      </p:cBhvr>
                      <p:to>
                        <p:strVal val="visible"/>
                      </p:to>
                    </p:set>
                    <p:animEffect transition="in" filter="fade">
                      <p:cBhvr>
                        <p:cTn dur="3000"/>
                        <p:tgtEl>
                          <p:spTgt spid="15"/>
                        </p:tgtEl>
                      </p:cBhvr>
                    </p:animEffect>
                  </p:childTnLst>
                </p:cTn>
              </p:par>
            </p:tnLst>
          </p:tmpl>
        </p:tmplLst>
      </p:bldP>
      <p:bldP spid="20"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3 big Images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5CC365E-1451-49E2-87C7-1144346592D1}"/>
              </a:ext>
            </a:extLst>
          </p:cNvPr>
          <p:cNvSpPr>
            <a:spLocks noGrp="1"/>
          </p:cNvSpPr>
          <p:nvPr>
            <p:ph type="pic" sz="quarter" idx="19"/>
          </p:nvPr>
        </p:nvSpPr>
        <p:spPr>
          <a:xfrm>
            <a:off x="0" y="0"/>
            <a:ext cx="4064400" cy="6858000"/>
          </a:xfrm>
        </p:spPr>
        <p:txBody>
          <a:bodyPr/>
          <a:lstStyle/>
          <a:p>
            <a:endParaRPr lang="en-US" noProof="0"/>
          </a:p>
        </p:txBody>
      </p:sp>
      <p:sp>
        <p:nvSpPr>
          <p:cNvPr id="3" name="Inhaltsplatzhalter 2">
            <a:extLst>
              <a:ext uri="{FF2B5EF4-FFF2-40B4-BE49-F238E27FC236}">
                <a16:creationId xmlns:a16="http://schemas.microsoft.com/office/drawing/2014/main" id="{4ADD5FD5-B59B-44CF-974E-6D6142FD30ED}"/>
              </a:ext>
            </a:extLst>
          </p:cNvPr>
          <p:cNvSpPr>
            <a:spLocks noGrp="1"/>
          </p:cNvSpPr>
          <p:nvPr>
            <p:ph idx="1" hasCustomPrompt="1"/>
          </p:nvPr>
        </p:nvSpPr>
        <p:spPr>
          <a:xfrm>
            <a:off x="479425" y="476251"/>
            <a:ext cx="3600000" cy="5616574"/>
          </a:xfrm>
        </p:spPr>
        <p:txBody>
          <a:bodyPr rIns="180000"/>
          <a:lstStyle>
            <a:lvl1pPr algn="l" defTabSz="914400" rtl="0" eaLnBrk="1" latinLnBrk="0" hangingPunct="1">
              <a:lnSpc>
                <a:spcPct val="100000"/>
              </a:lnSpc>
              <a:spcBef>
                <a:spcPct val="0"/>
              </a:spcBef>
              <a:buNone/>
              <a:defRPr lang="de-DE" sz="3200" b="1" kern="1200" cap="none" spc="0" baseline="0" dirty="0">
                <a:solidFill>
                  <a:schemeClr val="tx1"/>
                </a:solidFill>
                <a:latin typeface="+mj-lt"/>
                <a:ea typeface="+mj-ea"/>
                <a:cs typeface="+mj-cs"/>
              </a:defRPr>
            </a:lvl1pPr>
            <a:lvl2pPr>
              <a:defRPr sz="2000" b="1" spc="0" baseline="0"/>
            </a:lvl2pPr>
            <a:lvl3pPr marL="0" indent="0">
              <a:buNone/>
              <a:defRPr spc="0" baseline="0"/>
            </a:lvl3pPr>
            <a:lvl4pPr marL="216000">
              <a:defRPr spc="0" baseline="0"/>
            </a:lvl4pPr>
            <a:lvl5pPr marL="432000">
              <a:defRPr spc="0" baseline="0"/>
            </a:lvl5pPr>
          </a:lstStyle>
          <a:p>
            <a:pPr lvl="0"/>
            <a:r>
              <a:rPr lang="en-US" noProof="0"/>
              <a:t>Click to edit Master title style</a:t>
            </a:r>
          </a:p>
          <a:p>
            <a:pPr lvl="1"/>
            <a:r>
              <a:rPr lang="en-US" noProof="0"/>
              <a:t>Second level</a:t>
            </a:r>
          </a:p>
          <a:p>
            <a:pPr lvl="2"/>
            <a:r>
              <a:rPr lang="en-US" noProof="0"/>
              <a:t>Third level</a:t>
            </a:r>
          </a:p>
          <a:p>
            <a:pPr lvl="3"/>
            <a:r>
              <a:rPr lang="en-US" noProof="0"/>
              <a:t>Fourth level</a:t>
            </a:r>
          </a:p>
          <a:p>
            <a:pPr lvl="4"/>
            <a:r>
              <a:rPr lang="en-US" noProof="0"/>
              <a:t>Fifth level bene</a:t>
            </a:r>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12" name="Bildplatzhalter 4">
            <a:extLst>
              <a:ext uri="{FF2B5EF4-FFF2-40B4-BE49-F238E27FC236}">
                <a16:creationId xmlns:a16="http://schemas.microsoft.com/office/drawing/2014/main" id="{CE916EED-C1C0-4C07-8ADE-F30C7E095910}"/>
              </a:ext>
            </a:extLst>
          </p:cNvPr>
          <p:cNvSpPr>
            <a:spLocks noGrp="1"/>
          </p:cNvSpPr>
          <p:nvPr>
            <p:ph type="pic" sz="quarter" idx="20"/>
          </p:nvPr>
        </p:nvSpPr>
        <p:spPr>
          <a:xfrm>
            <a:off x="4063800" y="0"/>
            <a:ext cx="4064400" cy="6858000"/>
          </a:xfrm>
        </p:spPr>
        <p:txBody>
          <a:bodyPr/>
          <a:lstStyle/>
          <a:p>
            <a:endParaRPr lang="en-US" noProof="0"/>
          </a:p>
        </p:txBody>
      </p:sp>
      <p:sp>
        <p:nvSpPr>
          <p:cNvPr id="13" name="Bildplatzhalter 4">
            <a:extLst>
              <a:ext uri="{FF2B5EF4-FFF2-40B4-BE49-F238E27FC236}">
                <a16:creationId xmlns:a16="http://schemas.microsoft.com/office/drawing/2014/main" id="{293FF952-C637-4B66-8635-2BD729FD691B}"/>
              </a:ext>
            </a:extLst>
          </p:cNvPr>
          <p:cNvSpPr>
            <a:spLocks noGrp="1"/>
          </p:cNvSpPr>
          <p:nvPr>
            <p:ph type="pic" sz="quarter" idx="21"/>
          </p:nvPr>
        </p:nvSpPr>
        <p:spPr>
          <a:xfrm>
            <a:off x="8127600" y="0"/>
            <a:ext cx="4064400" cy="6858000"/>
          </a:xfrm>
        </p:spPr>
        <p:txBody>
          <a:bodyPr/>
          <a:lstStyle/>
          <a:p>
            <a:endParaRPr lang="en-US" noProof="0"/>
          </a:p>
        </p:txBody>
      </p:sp>
    </p:spTree>
    <p:extLst>
      <p:ext uri="{BB962C8B-B14F-4D97-AF65-F5344CB8AC3E}">
        <p14:creationId xmlns:p14="http://schemas.microsoft.com/office/powerpoint/2010/main" val="2016030327"/>
      </p:ext>
    </p:extLst>
  </p:cSld>
  <p:clrMapOvr>
    <a:masterClrMapping/>
  </p:clrMapOvr>
  <p:transition spd="slow">
    <p:wipe/>
  </p:transition>
  <p:extLst>
    <p:ext uri="{DCECCB84-F9BA-43D5-87BE-67443E8EF086}">
      <p15:sldGuideLst xmlns:p15="http://schemas.microsoft.com/office/powerpoint/2012/main">
        <p15:guide id="1" pos="3840">
          <p15:clr>
            <a:srgbClr val="FBAE40"/>
          </p15:clr>
        </p15:guide>
        <p15:guide id="2" pos="2561">
          <p15:clr>
            <a:srgbClr val="FBAE40"/>
          </p15:clr>
        </p15:guide>
        <p15:guide id="3" pos="5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48FF4-1847-440D-B4A8-B07068CB1C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27BF6CD-3EEB-4A17-968B-B57D520120F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880289" y="3027538"/>
            <a:ext cx="2431421" cy="802925"/>
          </a:xfrm>
          <a:prstGeom prst="rect">
            <a:avLst/>
          </a:prstGeom>
        </p:spPr>
      </p:pic>
      <p:sp>
        <p:nvSpPr>
          <p:cNvPr id="11" name="Text Placeholder 10">
            <a:extLst>
              <a:ext uri="{FF2B5EF4-FFF2-40B4-BE49-F238E27FC236}">
                <a16:creationId xmlns:a16="http://schemas.microsoft.com/office/drawing/2014/main" id="{C59C6CCE-1867-4EDC-8A2C-C9E5FE19F6DE}"/>
              </a:ext>
            </a:extLst>
          </p:cNvPr>
          <p:cNvSpPr>
            <a:spLocks noGrp="1"/>
          </p:cNvSpPr>
          <p:nvPr>
            <p:ph type="body" sz="quarter" idx="13"/>
          </p:nvPr>
        </p:nvSpPr>
        <p:spPr>
          <a:xfrm>
            <a:off x="609600" y="1467849"/>
            <a:ext cx="10972800" cy="218586"/>
          </a:xfrm>
        </p:spPr>
        <p:txBody>
          <a:bodyPr>
            <a:spAutoFit/>
          </a:bodyPr>
          <a:lstStyle>
            <a:lvl1pPr algn="ctr">
              <a:defRPr>
                <a:solidFill>
                  <a:schemeClr val="bg1"/>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461FD3D8-BE03-48D7-B7D6-1963799A383F}"/>
              </a:ext>
            </a:extLst>
          </p:cNvPr>
          <p:cNvSpPr>
            <a:spLocks noGrp="1"/>
          </p:cNvSpPr>
          <p:nvPr>
            <p:ph type="body" sz="quarter" idx="14" hasCustomPrompt="1"/>
          </p:nvPr>
        </p:nvSpPr>
        <p:spPr>
          <a:xfrm>
            <a:off x="609600" y="5852160"/>
            <a:ext cx="10972800" cy="124906"/>
          </a:xfrm>
        </p:spPr>
        <p:txBody>
          <a:bodyPr wrap="square" lIns="0" tIns="0" rIns="0" bIns="0">
            <a:spAutoFit/>
          </a:bodyPr>
          <a:lstStyle>
            <a:lvl1pPr>
              <a:defRPr lang="en-US" sz="800" b="0" i="0" u="none" strike="noStrike" dirty="0" smtClean="0">
                <a:solidFill>
                  <a:schemeClr val="bg1"/>
                </a:solidFill>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lvl="0"/>
            <a:r>
              <a:rPr lang="en-US"/>
              <a:t>Click to edit Imprint</a:t>
            </a:r>
          </a:p>
        </p:txBody>
      </p:sp>
    </p:spTree>
    <p:extLst>
      <p:ext uri="{BB962C8B-B14F-4D97-AF65-F5344CB8AC3E}">
        <p14:creationId xmlns:p14="http://schemas.microsoft.com/office/powerpoint/2010/main" val="114929334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01">
    <p:bg>
      <p:bgPr>
        <a:solidFill>
          <a:schemeClr val="bg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FDF5D34B-0283-4D01-B492-5FEAE9C03558}"/>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 name="Titel 1">
            <a:extLst>
              <a:ext uri="{FF2B5EF4-FFF2-40B4-BE49-F238E27FC236}">
                <a16:creationId xmlns:a16="http://schemas.microsoft.com/office/drawing/2014/main" id="{77C1E203-03F3-45D4-B40C-A97FDCB60782}"/>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bg1"/>
                </a:solidFill>
              </a:defRPr>
            </a:lvl1pPr>
          </a:lstStyle>
          <a:p>
            <a:r>
              <a:rPr lang="en-US" noProof="0"/>
              <a:t>Click to add title</a:t>
            </a:r>
          </a:p>
        </p:txBody>
      </p:sp>
      <p:sp>
        <p:nvSpPr>
          <p:cNvPr id="7" name="Textplatzhalter 5">
            <a:extLst>
              <a:ext uri="{FF2B5EF4-FFF2-40B4-BE49-F238E27FC236}">
                <a16:creationId xmlns:a16="http://schemas.microsoft.com/office/drawing/2014/main" id="{C82C160E-FC3B-4FBE-84E5-B08BEC955CAE}"/>
              </a:ext>
            </a:extLst>
          </p:cNvPr>
          <p:cNvSpPr>
            <a:spLocks noGrp="1"/>
          </p:cNvSpPr>
          <p:nvPr>
            <p:ph type="body" sz="quarter" idx="10" hasCustomPrompt="1"/>
          </p:nvPr>
        </p:nvSpPr>
        <p:spPr>
          <a:xfrm>
            <a:off x="10301430" y="524356"/>
            <a:ext cx="1544400" cy="511200"/>
          </a:xfrm>
          <a:blipFill>
            <a:blip r:embed="rId2" cstate="email">
              <a:extLst>
                <a:ext uri="{28A0092B-C50C-407E-A947-70E740481C1C}">
                  <a14:useLocalDpi xmlns:a14="http://schemas.microsoft.com/office/drawing/2010/main"/>
                </a:ext>
              </a:extLst>
            </a:blip>
            <a:stretch>
              <a:fillRect/>
            </a:stretch>
          </a:blipFill>
        </p:spPr>
        <p:txBody>
          <a:bodyPr/>
          <a:lstStyle/>
          <a:p>
            <a:pPr lvl="0"/>
            <a:r>
              <a:rPr lang="en-US" noProof="0"/>
              <a:t> </a:t>
            </a:r>
          </a:p>
        </p:txBody>
      </p:sp>
      <p:sp>
        <p:nvSpPr>
          <p:cNvPr id="10" name="Rechteck 9">
            <a:extLst>
              <a:ext uri="{FF2B5EF4-FFF2-40B4-BE49-F238E27FC236}">
                <a16:creationId xmlns:a16="http://schemas.microsoft.com/office/drawing/2014/main" id="{627B41DF-78CE-4B0E-87E7-3580C94C0E28}"/>
              </a:ext>
            </a:extLst>
          </p:cNvPr>
          <p:cNvSpPr/>
          <p:nvPr userDrawn="1"/>
        </p:nvSpPr>
        <p:spPr>
          <a:xfrm>
            <a:off x="1380519" y="6456465"/>
            <a:ext cx="2394886" cy="153888"/>
          </a:xfrm>
          <a:prstGeom prst="rect">
            <a:avLst/>
          </a:prstGeom>
        </p:spPr>
        <p:txBody>
          <a:bodyPr wrap="none" lIns="0" tIns="0" rIns="0" bIns="0">
            <a:spAutoFit/>
          </a:bodyPr>
          <a:lstStyle/>
          <a:p>
            <a:pPr lvl="0"/>
            <a:r>
              <a:rPr lang="en-US" sz="1000">
                <a:solidFill>
                  <a:schemeClr val="bg1"/>
                </a:solidFill>
              </a:rPr>
              <a:t>CONFIDENTIAL – INTERNAL USE ONLY</a:t>
            </a:r>
          </a:p>
        </p:txBody>
      </p:sp>
    </p:spTree>
    <p:extLst>
      <p:ext uri="{BB962C8B-B14F-4D97-AF65-F5344CB8AC3E}">
        <p14:creationId xmlns:p14="http://schemas.microsoft.com/office/powerpoint/2010/main" val="1202459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par>
                                <p:cTn id="8" presetID="10" presetClass="entr" presetSubtype="0" fill="hold" grpId="0" nodeType="withEffect">
                                  <p:stCondLst>
                                    <p:cond delay="19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02">
    <p:bg>
      <p:bgPr>
        <a:solidFill>
          <a:schemeClr val="bg1"/>
        </a:soli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99FB246E-D7EE-4147-9A45-30F05107B9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3200" cy="6858000"/>
          </a:xfrm>
          <a:prstGeom prst="rect">
            <a:avLst/>
          </a:prstGeom>
        </p:spPr>
      </p:pic>
      <p:sp>
        <p:nvSpPr>
          <p:cNvPr id="21" name="Rechteck 20">
            <a:extLst>
              <a:ext uri="{FF2B5EF4-FFF2-40B4-BE49-F238E27FC236}">
                <a16:creationId xmlns:a16="http://schemas.microsoft.com/office/drawing/2014/main" id="{483A1F15-D191-49B1-929B-1F0218123FCC}"/>
              </a:ext>
            </a:extLst>
          </p:cNvPr>
          <p:cNvSpPr/>
          <p:nvPr userDrawn="1"/>
        </p:nvSpPr>
        <p:spPr>
          <a:xfrm>
            <a:off x="0" y="0"/>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noProof="0"/>
          </a:p>
        </p:txBody>
      </p:sp>
      <p:sp>
        <p:nvSpPr>
          <p:cNvPr id="19" name="Rechteck 18">
            <a:extLst>
              <a:ext uri="{FF2B5EF4-FFF2-40B4-BE49-F238E27FC236}">
                <a16:creationId xmlns:a16="http://schemas.microsoft.com/office/drawing/2014/main" id="{A20BE90D-534B-4E9E-A877-631D9D827E77}"/>
              </a:ext>
            </a:extLst>
          </p:cNvPr>
          <p:cNvSpPr/>
          <p:nvPr userDrawn="1"/>
        </p:nvSpPr>
        <p:spPr>
          <a:xfrm>
            <a:off x="0" y="0"/>
            <a:ext cx="12192000" cy="6858000"/>
          </a:xfrm>
          <a:prstGeom prst="rect">
            <a:avLst/>
          </a:prstGeom>
          <a:solidFill>
            <a:srgbClr val="E03E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a:endParaRPr lang="en-US" noProof="0"/>
          </a:p>
        </p:txBody>
      </p:sp>
      <p:sp>
        <p:nvSpPr>
          <p:cNvPr id="22" name="Untertitel 2">
            <a:extLst>
              <a:ext uri="{FF2B5EF4-FFF2-40B4-BE49-F238E27FC236}">
                <a16:creationId xmlns:a16="http://schemas.microsoft.com/office/drawing/2014/main" id="{6B5D94AD-F196-49BF-AF5D-11ED7A329523}"/>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3" name="Titel 1">
            <a:extLst>
              <a:ext uri="{FF2B5EF4-FFF2-40B4-BE49-F238E27FC236}">
                <a16:creationId xmlns:a16="http://schemas.microsoft.com/office/drawing/2014/main" id="{54B83628-2DB9-46D3-8D97-3DE0C3FD1DC4}"/>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bg1"/>
                </a:solidFill>
              </a:defRPr>
            </a:lvl1pPr>
          </a:lstStyle>
          <a:p>
            <a:r>
              <a:rPr lang="en-US" noProof="0"/>
              <a:t>Click to add title</a:t>
            </a:r>
          </a:p>
        </p:txBody>
      </p:sp>
      <p:sp>
        <p:nvSpPr>
          <p:cNvPr id="8" name="Textplatzhalter 5">
            <a:extLst>
              <a:ext uri="{FF2B5EF4-FFF2-40B4-BE49-F238E27FC236}">
                <a16:creationId xmlns:a16="http://schemas.microsoft.com/office/drawing/2014/main" id="{6EFA8792-8BE1-48F6-ACBE-6158CAE8FC29}"/>
              </a:ext>
            </a:extLst>
          </p:cNvPr>
          <p:cNvSpPr>
            <a:spLocks noGrp="1"/>
          </p:cNvSpPr>
          <p:nvPr>
            <p:ph type="body" sz="quarter" idx="10" hasCustomPrompt="1"/>
          </p:nvPr>
        </p:nvSpPr>
        <p:spPr>
          <a:xfrm>
            <a:off x="10301430" y="524356"/>
            <a:ext cx="1544400" cy="511200"/>
          </a:xfrm>
          <a:blipFill>
            <a:blip r:embed="rId3" cstate="email">
              <a:extLst>
                <a:ext uri="{28A0092B-C50C-407E-A947-70E740481C1C}">
                  <a14:useLocalDpi xmlns:a14="http://schemas.microsoft.com/office/drawing/2010/main"/>
                </a:ext>
              </a:extLst>
            </a:blip>
            <a:stretch>
              <a:fillRect/>
            </a:stretch>
          </a:blipFill>
        </p:spPr>
        <p:txBody>
          <a:bodyPr/>
          <a:lstStyle/>
          <a:p>
            <a:pPr lvl="0"/>
            <a:r>
              <a:rPr lang="en-US" noProof="0"/>
              <a:t> </a:t>
            </a:r>
          </a:p>
        </p:txBody>
      </p:sp>
      <p:sp>
        <p:nvSpPr>
          <p:cNvPr id="11" name="Rechteck 10">
            <a:extLst>
              <a:ext uri="{FF2B5EF4-FFF2-40B4-BE49-F238E27FC236}">
                <a16:creationId xmlns:a16="http://schemas.microsoft.com/office/drawing/2014/main" id="{2A2AFD9C-43E6-48E4-A6FD-25CDC76706C6}"/>
              </a:ext>
            </a:extLst>
          </p:cNvPr>
          <p:cNvSpPr/>
          <p:nvPr userDrawn="1"/>
        </p:nvSpPr>
        <p:spPr>
          <a:xfrm>
            <a:off x="1380519" y="6456465"/>
            <a:ext cx="2394886" cy="153888"/>
          </a:xfrm>
          <a:prstGeom prst="rect">
            <a:avLst/>
          </a:prstGeom>
        </p:spPr>
        <p:txBody>
          <a:bodyPr wrap="none" lIns="0" tIns="0" rIns="0" bIns="0">
            <a:spAutoFit/>
          </a:bodyPr>
          <a:lstStyle/>
          <a:p>
            <a:pPr lvl="0"/>
            <a:r>
              <a:rPr lang="en-US" sz="1000">
                <a:solidFill>
                  <a:schemeClr val="bg1"/>
                </a:solidFill>
              </a:rPr>
              <a:t>CONFIDENTIAL – INTERNAL USE ONLY</a:t>
            </a:r>
          </a:p>
        </p:txBody>
      </p:sp>
    </p:spTree>
    <p:extLst>
      <p:ext uri="{BB962C8B-B14F-4D97-AF65-F5344CB8AC3E}">
        <p14:creationId xmlns:p14="http://schemas.microsoft.com/office/powerpoint/2010/main" val="376651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2000"/>
                        <p:tgtEl>
                          <p:spTgt spid="22"/>
                        </p:tgtEl>
                      </p:cBhvr>
                    </p:animEffect>
                  </p:childTnLst>
                </p:cTn>
              </p:par>
            </p:tnLst>
          </p:tmpl>
        </p:tmplLst>
      </p:bldP>
      <p:bldP spid="2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543413B-18DD-49AB-B681-302FC2C2C8F8}"/>
              </a:ext>
            </a:extLst>
          </p:cNvPr>
          <p:cNvGraphicFramePr>
            <a:graphicFrameLocks noChangeAspect="1"/>
          </p:cNvGraphicFramePr>
          <p:nvPr userDrawn="1">
            <p:custDataLst>
              <p:tags r:id="rId2"/>
            </p:custDataLst>
            <p:extLst>
              <p:ext uri="{D42A27DB-BD31-4B8C-83A1-F6EECF244321}">
                <p14:modId xmlns:p14="http://schemas.microsoft.com/office/powerpoint/2010/main" val="3713473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420" imgH="429" progId="TCLayout.ActiveDocument.1">
                  <p:embed/>
                </p:oleObj>
              </mc:Choice>
              <mc:Fallback>
                <p:oleObj name="think-cell Slide" r:id="rId5" imgW="420" imgH="429" progId="TCLayout.ActiveDocument.1">
                  <p:embed/>
                  <p:pic>
                    <p:nvPicPr>
                      <p:cNvPr id="6" name="Object 5" hidden="1">
                        <a:extLst>
                          <a:ext uri="{FF2B5EF4-FFF2-40B4-BE49-F238E27FC236}">
                            <a16:creationId xmlns:a16="http://schemas.microsoft.com/office/drawing/2014/main" id="{E543413B-18DD-49AB-B681-302FC2C2C8F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C2FC1F4-0A24-48B8-9662-BA5C606A3E7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3" name="Inhaltsplatzhalter 2">
            <a:extLst>
              <a:ext uri="{FF2B5EF4-FFF2-40B4-BE49-F238E27FC236}">
                <a16:creationId xmlns:a16="http://schemas.microsoft.com/office/drawing/2014/main" id="{4ADD5FD5-B59B-44CF-974E-6D6142FD30ED}"/>
              </a:ext>
            </a:extLst>
          </p:cNvPr>
          <p:cNvSpPr>
            <a:spLocks noGrp="1"/>
          </p:cNvSpPr>
          <p:nvPr>
            <p:ph idx="1"/>
          </p:nvPr>
        </p:nvSpPr>
        <p:spPr>
          <a:xfrm>
            <a:off x="479425" y="1700213"/>
            <a:ext cx="5508625" cy="4392612"/>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7" name="Inhaltsplatzhalter 2">
            <a:extLst>
              <a:ext uri="{FF2B5EF4-FFF2-40B4-BE49-F238E27FC236}">
                <a16:creationId xmlns:a16="http://schemas.microsoft.com/office/drawing/2014/main" id="{67F693E3-7006-45FD-8D55-73813DE0AC0F}"/>
              </a:ext>
            </a:extLst>
          </p:cNvPr>
          <p:cNvSpPr>
            <a:spLocks noGrp="1"/>
          </p:cNvSpPr>
          <p:nvPr>
            <p:ph idx="13"/>
          </p:nvPr>
        </p:nvSpPr>
        <p:spPr>
          <a:xfrm>
            <a:off x="6203949" y="1700213"/>
            <a:ext cx="5508625" cy="4392612"/>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2" name="Datumsplatzhalter 11">
            <a:extLst>
              <a:ext uri="{FF2B5EF4-FFF2-40B4-BE49-F238E27FC236}">
                <a16:creationId xmlns:a16="http://schemas.microsoft.com/office/drawing/2014/main" id="{FD26B49F-CCAE-47BE-A80D-261564C756D5}"/>
              </a:ext>
            </a:extLst>
          </p:cNvPr>
          <p:cNvSpPr>
            <a:spLocks noGrp="1"/>
          </p:cNvSpPr>
          <p:nvPr>
            <p:ph type="dt" sz="half" idx="15"/>
          </p:nvPr>
        </p:nvSpPr>
        <p:spPr/>
        <p:txBody>
          <a:bodyPr/>
          <a:lstStyle/>
          <a:p>
            <a:endParaRPr lang="en-US" noProof="0"/>
          </a:p>
        </p:txBody>
      </p:sp>
      <p:sp>
        <p:nvSpPr>
          <p:cNvPr id="13" name="Fußzeilenplatzhalter 12">
            <a:extLst>
              <a:ext uri="{FF2B5EF4-FFF2-40B4-BE49-F238E27FC236}">
                <a16:creationId xmlns:a16="http://schemas.microsoft.com/office/drawing/2014/main" id="{01E7ED81-0E0C-4A0A-998F-99763A037DC8}"/>
              </a:ext>
            </a:extLst>
          </p:cNvPr>
          <p:cNvSpPr>
            <a:spLocks noGrp="1"/>
          </p:cNvSpPr>
          <p:nvPr>
            <p:ph type="ftr" sz="quarter" idx="16"/>
          </p:nvPr>
        </p:nvSpPr>
        <p:spPr/>
        <p:txBody>
          <a:bodyPr/>
          <a:lstStyle/>
          <a:p>
            <a:endParaRPr lang="en-US" noProof="0"/>
          </a:p>
        </p:txBody>
      </p:sp>
      <p:sp>
        <p:nvSpPr>
          <p:cNvPr id="14" name="Foliennummernplatzhalter 13">
            <a:extLst>
              <a:ext uri="{FF2B5EF4-FFF2-40B4-BE49-F238E27FC236}">
                <a16:creationId xmlns:a16="http://schemas.microsoft.com/office/drawing/2014/main" id="{80B02F72-F34A-462E-B197-A7FEC330C397}"/>
              </a:ext>
            </a:extLst>
          </p:cNvPr>
          <p:cNvSpPr>
            <a:spLocks noGrp="1"/>
          </p:cNvSpPr>
          <p:nvPr>
            <p:ph type="sldNum" sz="quarter" idx="17"/>
          </p:nvPr>
        </p:nvSpPr>
        <p:spPr/>
        <p:txBody>
          <a:bodyPr/>
          <a:lstStyle/>
          <a:p>
            <a:fld id="{48BAED25-F67B-4389-AF81-088E5999745F}" type="slidenum">
              <a:rPr lang="en-US" noProof="0" smtClean="0"/>
              <a:pPr/>
              <a:t>‹#›</a:t>
            </a:fld>
            <a:endParaRPr lang="en-US" noProof="0"/>
          </a:p>
        </p:txBody>
      </p:sp>
      <p:sp>
        <p:nvSpPr>
          <p:cNvPr id="4" name="Title 3">
            <a:extLst>
              <a:ext uri="{FF2B5EF4-FFF2-40B4-BE49-F238E27FC236}">
                <a16:creationId xmlns:a16="http://schemas.microsoft.com/office/drawing/2014/main" id="{B6E1DCDD-6CB4-4CD0-9F6C-DB6B6257958F}"/>
              </a:ext>
            </a:extLst>
          </p:cNvPr>
          <p:cNvSpPr>
            <a:spLocks noGrp="1"/>
          </p:cNvSpPr>
          <p:nvPr>
            <p:ph type="title"/>
          </p:nvPr>
        </p:nvSpPr>
        <p:spPr/>
        <p:txBody>
          <a:bodyPr/>
          <a:lstStyle/>
          <a:p>
            <a:r>
              <a:rPr lang="en-US" noProof="0"/>
              <a:t>Click to edit Master title style</a:t>
            </a:r>
          </a:p>
        </p:txBody>
      </p:sp>
      <p:sp>
        <p:nvSpPr>
          <p:cNvPr id="10" name="Textplatzhalter 9">
            <a:extLst>
              <a:ext uri="{FF2B5EF4-FFF2-40B4-BE49-F238E27FC236}">
                <a16:creationId xmlns:a16="http://schemas.microsoft.com/office/drawing/2014/main" id="{27CAE8CF-66B8-436E-A028-3ACD811A666E}"/>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Tree>
    <p:extLst>
      <p:ext uri="{BB962C8B-B14F-4D97-AF65-F5344CB8AC3E}">
        <p14:creationId xmlns:p14="http://schemas.microsoft.com/office/powerpoint/2010/main" val="32756654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03">
    <p:bg>
      <p:bgPr>
        <a:solidFill>
          <a:schemeClr val="bg1"/>
        </a:soli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99FB246E-D7EE-4147-9A45-30F05107B9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21" name="Ovelay">
            <a:extLst>
              <a:ext uri="{FF2B5EF4-FFF2-40B4-BE49-F238E27FC236}">
                <a16:creationId xmlns:a16="http://schemas.microsoft.com/office/drawing/2014/main" id="{483A1F15-D191-49B1-929B-1F0218123FCC}"/>
              </a:ext>
            </a:extLst>
          </p:cNvPr>
          <p:cNvSpPr/>
          <p:nvPr userDrawn="1"/>
        </p:nvSpPr>
        <p:spPr>
          <a:xfrm>
            <a:off x="0" y="0"/>
            <a:ext cx="12192000" cy="6858000"/>
          </a:xfrm>
          <a:prstGeom prst="rect">
            <a:avLst/>
          </a:prstGeom>
          <a:solidFill>
            <a:srgbClr val="4AC9E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noProof="0"/>
          </a:p>
        </p:txBody>
      </p:sp>
      <p:sp>
        <p:nvSpPr>
          <p:cNvPr id="24" name="hellgrün 1">
            <a:extLst>
              <a:ext uri="{FF2B5EF4-FFF2-40B4-BE49-F238E27FC236}">
                <a16:creationId xmlns:a16="http://schemas.microsoft.com/office/drawing/2014/main" id="{0A552650-4A2A-4A1A-9824-581B7EF99CF3}"/>
              </a:ext>
            </a:extLst>
          </p:cNvPr>
          <p:cNvSpPr/>
          <p:nvPr userDrawn="1"/>
        </p:nvSpPr>
        <p:spPr>
          <a:xfrm>
            <a:off x="7572608" y="0"/>
            <a:ext cx="4625478" cy="6858000"/>
          </a:xfrm>
          <a:prstGeom prst="rect">
            <a:avLst/>
          </a:prstGeom>
          <a:solidFill>
            <a:srgbClr val="B5E3D8">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25" name="violett 50%">
            <a:extLst>
              <a:ext uri="{FF2B5EF4-FFF2-40B4-BE49-F238E27FC236}">
                <a16:creationId xmlns:a16="http://schemas.microsoft.com/office/drawing/2014/main" id="{A4140D85-ADA5-41CF-B396-631F3A91EACE}"/>
              </a:ext>
            </a:extLst>
          </p:cNvPr>
          <p:cNvSpPr/>
          <p:nvPr userDrawn="1"/>
        </p:nvSpPr>
        <p:spPr>
          <a:xfrm>
            <a:off x="875784" y="0"/>
            <a:ext cx="1549699" cy="6858000"/>
          </a:xfrm>
          <a:prstGeom prst="rect">
            <a:avLst/>
          </a:prstGeom>
          <a:solidFill>
            <a:schemeClr val="accent4">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grpSp>
        <p:nvGrpSpPr>
          <p:cNvPr id="26" name="Gruppieren 25">
            <a:extLst>
              <a:ext uri="{FF2B5EF4-FFF2-40B4-BE49-F238E27FC236}">
                <a16:creationId xmlns:a16="http://schemas.microsoft.com/office/drawing/2014/main" id="{127886F5-348A-489F-9A5A-02E9E01FE1FC}"/>
              </a:ext>
            </a:extLst>
          </p:cNvPr>
          <p:cNvGrpSpPr/>
          <p:nvPr userDrawn="1"/>
        </p:nvGrpSpPr>
        <p:grpSpPr>
          <a:xfrm>
            <a:off x="1586704" y="0"/>
            <a:ext cx="2048228" cy="6858000"/>
            <a:chOff x="4619031" y="0"/>
            <a:chExt cx="5616624" cy="8571706"/>
          </a:xfrm>
          <a:solidFill>
            <a:srgbClr val="B5E3D8">
              <a:alpha val="50000"/>
            </a:srgbClr>
          </a:solidFill>
        </p:grpSpPr>
        <p:sp>
          <p:nvSpPr>
            <p:cNvPr id="27" name="pink 1">
              <a:extLst>
                <a:ext uri="{FF2B5EF4-FFF2-40B4-BE49-F238E27FC236}">
                  <a16:creationId xmlns:a16="http://schemas.microsoft.com/office/drawing/2014/main" id="{A4CBD221-E2A9-42EA-86D6-4D21B139D071}"/>
                </a:ext>
              </a:extLst>
            </p:cNvPr>
            <p:cNvSpPr/>
            <p:nvPr/>
          </p:nvSpPr>
          <p:spPr>
            <a:xfrm>
              <a:off x="4619031" y="793"/>
              <a:ext cx="5616624" cy="857091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28" name="pink 1">
              <a:extLst>
                <a:ext uri="{FF2B5EF4-FFF2-40B4-BE49-F238E27FC236}">
                  <a16:creationId xmlns:a16="http://schemas.microsoft.com/office/drawing/2014/main" id="{912956EF-AB6F-44D9-94AA-5BC051A72DAE}"/>
                </a:ext>
              </a:extLst>
            </p:cNvPr>
            <p:cNvSpPr/>
            <p:nvPr/>
          </p:nvSpPr>
          <p:spPr>
            <a:xfrm>
              <a:off x="4619031" y="0"/>
              <a:ext cx="3664465" cy="857091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grpSp>
      <p:grpSp>
        <p:nvGrpSpPr>
          <p:cNvPr id="29" name="Gruppieren 28">
            <a:extLst>
              <a:ext uri="{FF2B5EF4-FFF2-40B4-BE49-F238E27FC236}">
                <a16:creationId xmlns:a16="http://schemas.microsoft.com/office/drawing/2014/main" id="{BD64268A-0817-49D8-B3BE-762AAECD8288}"/>
              </a:ext>
            </a:extLst>
          </p:cNvPr>
          <p:cNvGrpSpPr/>
          <p:nvPr userDrawn="1"/>
        </p:nvGrpSpPr>
        <p:grpSpPr>
          <a:xfrm>
            <a:off x="8556773" y="0"/>
            <a:ext cx="3635227" cy="6858000"/>
            <a:chOff x="23464275" y="0"/>
            <a:chExt cx="9968475" cy="8571706"/>
          </a:xfrm>
        </p:grpSpPr>
        <p:sp>
          <p:nvSpPr>
            <p:cNvPr id="30" name="pink 1">
              <a:extLst>
                <a:ext uri="{FF2B5EF4-FFF2-40B4-BE49-F238E27FC236}">
                  <a16:creationId xmlns:a16="http://schemas.microsoft.com/office/drawing/2014/main" id="{E71B4024-9D71-4AF7-A788-3DA363DFC111}"/>
                </a:ext>
              </a:extLst>
            </p:cNvPr>
            <p:cNvSpPr/>
            <p:nvPr/>
          </p:nvSpPr>
          <p:spPr>
            <a:xfrm>
              <a:off x="27816126" y="0"/>
              <a:ext cx="5616624" cy="8570913"/>
            </a:xfrm>
            <a:prstGeom prst="rect">
              <a:avLst/>
            </a:prstGeom>
            <a:solidFill>
              <a:srgbClr val="B5E3D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31" name="pink 1">
              <a:extLst>
                <a:ext uri="{FF2B5EF4-FFF2-40B4-BE49-F238E27FC236}">
                  <a16:creationId xmlns:a16="http://schemas.microsoft.com/office/drawing/2014/main" id="{4693E7BF-A02D-4D5A-886A-4C6B97776E7A}"/>
                </a:ext>
              </a:extLst>
            </p:cNvPr>
            <p:cNvSpPr/>
            <p:nvPr/>
          </p:nvSpPr>
          <p:spPr>
            <a:xfrm>
              <a:off x="23464275" y="793"/>
              <a:ext cx="5616624" cy="8570913"/>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grpSp>
      <p:sp>
        <p:nvSpPr>
          <p:cNvPr id="32" name="violett 50%">
            <a:extLst>
              <a:ext uri="{FF2B5EF4-FFF2-40B4-BE49-F238E27FC236}">
                <a16:creationId xmlns:a16="http://schemas.microsoft.com/office/drawing/2014/main" id="{9FB4F062-510C-4A8D-9AD8-00465F0BD709}"/>
              </a:ext>
            </a:extLst>
          </p:cNvPr>
          <p:cNvSpPr/>
          <p:nvPr userDrawn="1"/>
        </p:nvSpPr>
        <p:spPr>
          <a:xfrm>
            <a:off x="1994163" y="0"/>
            <a:ext cx="6486202" cy="6858000"/>
          </a:xfrm>
          <a:prstGeom prst="rect">
            <a:avLst/>
          </a:prstGeom>
          <a:solidFill>
            <a:srgbClr val="88DBD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33" name="schwarz 50%">
            <a:extLst>
              <a:ext uri="{FF2B5EF4-FFF2-40B4-BE49-F238E27FC236}">
                <a16:creationId xmlns:a16="http://schemas.microsoft.com/office/drawing/2014/main" id="{B69F4530-C087-4392-B199-01FC51620DB8}"/>
              </a:ext>
            </a:extLst>
          </p:cNvPr>
          <p:cNvSpPr/>
          <p:nvPr userDrawn="1"/>
        </p:nvSpPr>
        <p:spPr>
          <a:xfrm flipH="1">
            <a:off x="0" y="1600"/>
            <a:ext cx="7208025" cy="6858000"/>
          </a:xfrm>
          <a:prstGeom prst="rect">
            <a:avLst/>
          </a:prstGeom>
          <a:solidFill>
            <a:srgbClr val="4AC9E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34" name="hellgrün 1">
            <a:extLst>
              <a:ext uri="{FF2B5EF4-FFF2-40B4-BE49-F238E27FC236}">
                <a16:creationId xmlns:a16="http://schemas.microsoft.com/office/drawing/2014/main" id="{D06124EE-837A-43CB-BEB5-34E64C480967}"/>
              </a:ext>
            </a:extLst>
          </p:cNvPr>
          <p:cNvSpPr/>
          <p:nvPr userDrawn="1"/>
        </p:nvSpPr>
        <p:spPr>
          <a:xfrm flipH="1">
            <a:off x="7181269" y="0"/>
            <a:ext cx="5010731" cy="6858000"/>
          </a:xfrm>
          <a:prstGeom prst="rect">
            <a:avLst/>
          </a:prstGeom>
          <a:solidFill>
            <a:srgbClr val="4AC9E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35" name="violett 50%">
            <a:extLst>
              <a:ext uri="{FF2B5EF4-FFF2-40B4-BE49-F238E27FC236}">
                <a16:creationId xmlns:a16="http://schemas.microsoft.com/office/drawing/2014/main" id="{35035361-3DCC-4216-9AAB-5A8800BE8D64}"/>
              </a:ext>
            </a:extLst>
          </p:cNvPr>
          <p:cNvSpPr/>
          <p:nvPr userDrawn="1"/>
        </p:nvSpPr>
        <p:spPr>
          <a:xfrm flipH="1">
            <a:off x="869698" y="0"/>
            <a:ext cx="1549699" cy="6858000"/>
          </a:xfrm>
          <a:prstGeom prst="rect">
            <a:avLst/>
          </a:prstGeom>
          <a:solidFill>
            <a:srgbClr val="007398">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grpSp>
        <p:nvGrpSpPr>
          <p:cNvPr id="36" name="Gruppieren 35">
            <a:extLst>
              <a:ext uri="{FF2B5EF4-FFF2-40B4-BE49-F238E27FC236}">
                <a16:creationId xmlns:a16="http://schemas.microsoft.com/office/drawing/2014/main" id="{EC02AF39-D485-46CD-A2B1-95B37BD0B76C}"/>
              </a:ext>
            </a:extLst>
          </p:cNvPr>
          <p:cNvGrpSpPr/>
          <p:nvPr userDrawn="1"/>
        </p:nvGrpSpPr>
        <p:grpSpPr>
          <a:xfrm flipH="1">
            <a:off x="5211820" y="0"/>
            <a:ext cx="2048228" cy="6858000"/>
            <a:chOff x="4619031" y="0"/>
            <a:chExt cx="5616624" cy="8571706"/>
          </a:xfrm>
          <a:solidFill>
            <a:schemeClr val="bg1">
              <a:alpha val="30000"/>
            </a:schemeClr>
          </a:solidFill>
        </p:grpSpPr>
        <p:sp>
          <p:nvSpPr>
            <p:cNvPr id="37" name="pink 1">
              <a:extLst>
                <a:ext uri="{FF2B5EF4-FFF2-40B4-BE49-F238E27FC236}">
                  <a16:creationId xmlns:a16="http://schemas.microsoft.com/office/drawing/2014/main" id="{94B0DC9C-E726-4A4B-8CE4-73B0E52953F9}"/>
                </a:ext>
              </a:extLst>
            </p:cNvPr>
            <p:cNvSpPr/>
            <p:nvPr/>
          </p:nvSpPr>
          <p:spPr>
            <a:xfrm>
              <a:off x="4619031" y="793"/>
              <a:ext cx="5616624" cy="857091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38" name="pink 1">
              <a:extLst>
                <a:ext uri="{FF2B5EF4-FFF2-40B4-BE49-F238E27FC236}">
                  <a16:creationId xmlns:a16="http://schemas.microsoft.com/office/drawing/2014/main" id="{AD576C6A-4163-459E-8752-79249C9EA61F}"/>
                </a:ext>
              </a:extLst>
            </p:cNvPr>
            <p:cNvSpPr/>
            <p:nvPr/>
          </p:nvSpPr>
          <p:spPr>
            <a:xfrm>
              <a:off x="4619031" y="0"/>
              <a:ext cx="3664465" cy="857091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grpSp>
      <p:grpSp>
        <p:nvGrpSpPr>
          <p:cNvPr id="39" name="Gruppieren 38">
            <a:extLst>
              <a:ext uri="{FF2B5EF4-FFF2-40B4-BE49-F238E27FC236}">
                <a16:creationId xmlns:a16="http://schemas.microsoft.com/office/drawing/2014/main" id="{99F332E9-8721-44D2-AFC8-48795777AEE9}"/>
              </a:ext>
            </a:extLst>
          </p:cNvPr>
          <p:cNvGrpSpPr/>
          <p:nvPr userDrawn="1"/>
        </p:nvGrpSpPr>
        <p:grpSpPr>
          <a:xfrm flipH="1">
            <a:off x="3817381" y="0"/>
            <a:ext cx="8374619" cy="6857366"/>
            <a:chOff x="23464274" y="0"/>
            <a:chExt cx="9968476" cy="8570914"/>
          </a:xfrm>
        </p:grpSpPr>
        <p:sp>
          <p:nvSpPr>
            <p:cNvPr id="40" name="pink 1">
              <a:extLst>
                <a:ext uri="{FF2B5EF4-FFF2-40B4-BE49-F238E27FC236}">
                  <a16:creationId xmlns:a16="http://schemas.microsoft.com/office/drawing/2014/main" id="{39E2DDBB-1B64-451A-AC63-D70B77C28264}"/>
                </a:ext>
              </a:extLst>
            </p:cNvPr>
            <p:cNvSpPr/>
            <p:nvPr/>
          </p:nvSpPr>
          <p:spPr>
            <a:xfrm>
              <a:off x="27816126" y="0"/>
              <a:ext cx="5616624" cy="8570913"/>
            </a:xfrm>
            <a:prstGeom prst="rect">
              <a:avLst/>
            </a:prstGeom>
            <a:solidFill>
              <a:srgbClr val="00739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41" name="pink 1">
              <a:extLst>
                <a:ext uri="{FF2B5EF4-FFF2-40B4-BE49-F238E27FC236}">
                  <a16:creationId xmlns:a16="http://schemas.microsoft.com/office/drawing/2014/main" id="{A359FF69-56F9-470D-AC96-504C9274DD92}"/>
                </a:ext>
              </a:extLst>
            </p:cNvPr>
            <p:cNvSpPr/>
            <p:nvPr/>
          </p:nvSpPr>
          <p:spPr>
            <a:xfrm>
              <a:off x="23464274" y="0"/>
              <a:ext cx="5616625" cy="8570914"/>
            </a:xfrm>
            <a:prstGeom prst="rect">
              <a:avLst/>
            </a:prstGeom>
            <a:solidFill>
              <a:srgbClr val="4AC9E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grpSp>
      <p:sp>
        <p:nvSpPr>
          <p:cNvPr id="42" name="violett 50%">
            <a:extLst>
              <a:ext uri="{FF2B5EF4-FFF2-40B4-BE49-F238E27FC236}">
                <a16:creationId xmlns:a16="http://schemas.microsoft.com/office/drawing/2014/main" id="{A9C6A51B-933B-403C-AF63-BFB7E51B819E}"/>
              </a:ext>
            </a:extLst>
          </p:cNvPr>
          <p:cNvSpPr/>
          <p:nvPr userDrawn="1"/>
        </p:nvSpPr>
        <p:spPr>
          <a:xfrm flipH="1">
            <a:off x="5830876" y="0"/>
            <a:ext cx="6361124" cy="685800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43" name="schwarz 50%">
            <a:extLst>
              <a:ext uri="{FF2B5EF4-FFF2-40B4-BE49-F238E27FC236}">
                <a16:creationId xmlns:a16="http://schemas.microsoft.com/office/drawing/2014/main" id="{1B7B2EB8-7A3E-4E4F-B660-A671E91CC0E1}"/>
              </a:ext>
            </a:extLst>
          </p:cNvPr>
          <p:cNvSpPr/>
          <p:nvPr userDrawn="1"/>
        </p:nvSpPr>
        <p:spPr>
          <a:xfrm flipH="1">
            <a:off x="869321" y="0"/>
            <a:ext cx="7208025" cy="6858000"/>
          </a:xfrm>
          <a:prstGeom prst="rect">
            <a:avLst/>
          </a:prstGeom>
          <a:solidFill>
            <a:srgbClr val="00739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5754" tIns="15754" rIns="6564" bIns="6564" rtlCol="0" anchor="t" anchorCtr="0"/>
          <a:lstStyle/>
          <a:p>
            <a:pPr algn="ctr" eaLnBrk="1">
              <a:lnSpc>
                <a:spcPct val="105000"/>
              </a:lnSpc>
            </a:pPr>
            <a:endParaRPr lang="en-US" sz="584" noProof="0">
              <a:solidFill>
                <a:schemeClr val="tx1"/>
              </a:solidFill>
            </a:endParaRPr>
          </a:p>
        </p:txBody>
      </p:sp>
      <p:sp>
        <p:nvSpPr>
          <p:cNvPr id="17" name="Untertitel 2">
            <a:extLst>
              <a:ext uri="{FF2B5EF4-FFF2-40B4-BE49-F238E27FC236}">
                <a16:creationId xmlns:a16="http://schemas.microsoft.com/office/drawing/2014/main" id="{5BEC224B-75E7-410D-B373-AEA0179A6A16}"/>
              </a:ext>
            </a:extLst>
          </p:cNvPr>
          <p:cNvSpPr>
            <a:spLocks noGrp="1"/>
          </p:cNvSpPr>
          <p:nvPr>
            <p:ph type="subTitle" idx="1" hasCustomPrompt="1"/>
          </p:nvPr>
        </p:nvSpPr>
        <p:spPr>
          <a:xfrm>
            <a:off x="479424" y="4755514"/>
            <a:ext cx="11233149" cy="1408760"/>
          </a:xfrm>
        </p:spPr>
        <p:txBody>
          <a:bodyPr vert="horz" lIns="0" tIns="0" rIns="0" bIns="0" rtlCol="0">
            <a:normAutofit/>
          </a:bodyPr>
          <a:lstStyle>
            <a:lvl1pPr>
              <a:defRPr lang="de-DE" sz="2800" spc="0" dirty="0">
                <a:solidFill>
                  <a:schemeClr val="bg1"/>
                </a:solidFill>
              </a:defRPr>
            </a:lvl1pPr>
          </a:lstStyle>
          <a:p>
            <a:r>
              <a:rPr lang="en-US" noProof="0"/>
              <a:t>Click to add subtitle</a:t>
            </a:r>
          </a:p>
        </p:txBody>
      </p:sp>
      <p:sp>
        <p:nvSpPr>
          <p:cNvPr id="53" name="Titel 1">
            <a:extLst>
              <a:ext uri="{FF2B5EF4-FFF2-40B4-BE49-F238E27FC236}">
                <a16:creationId xmlns:a16="http://schemas.microsoft.com/office/drawing/2014/main" id="{AFC30694-614C-45F9-A9ED-5A81EA283C25}"/>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bg1"/>
                </a:solidFill>
              </a:defRPr>
            </a:lvl1pPr>
          </a:lstStyle>
          <a:p>
            <a:r>
              <a:rPr lang="en-US" noProof="0"/>
              <a:t>Click to add title</a:t>
            </a:r>
          </a:p>
        </p:txBody>
      </p:sp>
      <p:sp>
        <p:nvSpPr>
          <p:cNvPr id="44" name="Textplatzhalter 5">
            <a:extLst>
              <a:ext uri="{FF2B5EF4-FFF2-40B4-BE49-F238E27FC236}">
                <a16:creationId xmlns:a16="http://schemas.microsoft.com/office/drawing/2014/main" id="{5BD2FC0D-BF93-4F92-8698-C94AFDF86990}"/>
              </a:ext>
            </a:extLst>
          </p:cNvPr>
          <p:cNvSpPr>
            <a:spLocks noGrp="1"/>
          </p:cNvSpPr>
          <p:nvPr>
            <p:ph type="body" sz="quarter" idx="10" hasCustomPrompt="1"/>
          </p:nvPr>
        </p:nvSpPr>
        <p:spPr>
          <a:xfrm>
            <a:off x="10301430" y="524356"/>
            <a:ext cx="1544400" cy="511200"/>
          </a:xfrm>
          <a:blipFill>
            <a:blip r:embed="rId3" cstate="email">
              <a:extLst>
                <a:ext uri="{28A0092B-C50C-407E-A947-70E740481C1C}">
                  <a14:useLocalDpi xmlns:a14="http://schemas.microsoft.com/office/drawing/2010/main"/>
                </a:ext>
              </a:extLst>
            </a:blip>
            <a:stretch>
              <a:fillRect/>
            </a:stretch>
          </a:blipFill>
        </p:spPr>
        <p:txBody>
          <a:bodyPr/>
          <a:lstStyle/>
          <a:p>
            <a:pPr lvl="0"/>
            <a:r>
              <a:rPr lang="en-US" noProof="0"/>
              <a:t> </a:t>
            </a:r>
          </a:p>
        </p:txBody>
      </p:sp>
      <p:sp>
        <p:nvSpPr>
          <p:cNvPr id="47" name="Rechteck 46">
            <a:extLst>
              <a:ext uri="{FF2B5EF4-FFF2-40B4-BE49-F238E27FC236}">
                <a16:creationId xmlns:a16="http://schemas.microsoft.com/office/drawing/2014/main" id="{86E90FC4-9E71-40A6-9571-D3DF15AAB344}"/>
              </a:ext>
            </a:extLst>
          </p:cNvPr>
          <p:cNvSpPr/>
          <p:nvPr userDrawn="1"/>
        </p:nvSpPr>
        <p:spPr>
          <a:xfrm>
            <a:off x="1380519" y="6456465"/>
            <a:ext cx="2394886" cy="153888"/>
          </a:xfrm>
          <a:prstGeom prst="rect">
            <a:avLst/>
          </a:prstGeom>
        </p:spPr>
        <p:txBody>
          <a:bodyPr wrap="none" lIns="0" tIns="0" rIns="0" bIns="0">
            <a:spAutoFit/>
          </a:bodyPr>
          <a:lstStyle/>
          <a:p>
            <a:pPr lvl="0"/>
            <a:r>
              <a:rPr lang="en-US" sz="1000">
                <a:solidFill>
                  <a:schemeClr val="bg1"/>
                </a:solidFill>
              </a:rPr>
              <a:t>CONFIDENTIAL – INTERNAL USE ONLY</a:t>
            </a:r>
          </a:p>
        </p:txBody>
      </p:sp>
    </p:spTree>
    <p:extLst>
      <p:ext uri="{BB962C8B-B14F-4D97-AF65-F5344CB8AC3E}">
        <p14:creationId xmlns:p14="http://schemas.microsoft.com/office/powerpoint/2010/main" val="1652414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2000"/>
                                        <p:tgtEl>
                                          <p:spTgt spid="53"/>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2250"/>
                                        <p:tgtEl>
                                          <p:spTgt spid="17">
                                            <p:txEl>
                                              <p:pRg st="0" end="0"/>
                                            </p:txEl>
                                          </p:spTgt>
                                        </p:tgtEl>
                                      </p:cBhvr>
                                    </p:animEffect>
                                  </p:childTnLst>
                                </p:cTn>
                              </p:par>
                              <p:par>
                                <p:cTn id="14" presetID="2" presetClass="exit" presetSubtype="8" fill="hold" nodeType="withEffect">
                                  <p:stCondLst>
                                    <p:cond delay="0"/>
                                  </p:stCondLst>
                                  <p:childTnLst>
                                    <p:anim calcmode="lin" valueType="num">
                                      <p:cBhvr additive="base">
                                        <p:cTn id="15" dur="3000"/>
                                        <p:tgtEl>
                                          <p:spTgt spid="36"/>
                                        </p:tgtEl>
                                        <p:attrNameLst>
                                          <p:attrName>ppt_x</p:attrName>
                                        </p:attrNameLst>
                                      </p:cBhvr>
                                      <p:tavLst>
                                        <p:tav tm="0">
                                          <p:val>
                                            <p:strVal val="ppt_x"/>
                                          </p:val>
                                        </p:tav>
                                        <p:tav tm="100000">
                                          <p:val>
                                            <p:strVal val="0-ppt_w/2"/>
                                          </p:val>
                                        </p:tav>
                                      </p:tavLst>
                                    </p:anim>
                                    <p:anim calcmode="lin" valueType="num">
                                      <p:cBhvr additive="base">
                                        <p:cTn id="16" dur="3000"/>
                                        <p:tgtEl>
                                          <p:spTgt spid="36"/>
                                        </p:tgtEl>
                                        <p:attrNameLst>
                                          <p:attrName>ppt_y</p:attrName>
                                        </p:attrNameLst>
                                      </p:cBhvr>
                                      <p:tavLst>
                                        <p:tav tm="0">
                                          <p:val>
                                            <p:strVal val="ppt_y"/>
                                          </p:val>
                                        </p:tav>
                                        <p:tav tm="100000">
                                          <p:val>
                                            <p:strVal val="ppt_y"/>
                                          </p:val>
                                        </p:tav>
                                      </p:tavLst>
                                    </p:anim>
                                    <p:set>
                                      <p:cBhvr>
                                        <p:cTn id="17" dur="1" fill="hold">
                                          <p:stCondLst>
                                            <p:cond delay="2999"/>
                                          </p:stCondLst>
                                        </p:cTn>
                                        <p:tgtEl>
                                          <p:spTgt spid="36"/>
                                        </p:tgtEl>
                                        <p:attrNameLst>
                                          <p:attrName>style.visibility</p:attrName>
                                        </p:attrNameLst>
                                      </p:cBhvr>
                                      <p:to>
                                        <p:strVal val="hidden"/>
                                      </p:to>
                                    </p:set>
                                  </p:childTnLst>
                                </p:cTn>
                              </p:par>
                              <p:par>
                                <p:cTn id="18" presetID="2" presetClass="exit" presetSubtype="8" fill="hold" grpId="0" nodeType="withEffect">
                                  <p:stCondLst>
                                    <p:cond delay="0"/>
                                  </p:stCondLst>
                                  <p:childTnLst>
                                    <p:anim calcmode="lin" valueType="num">
                                      <p:cBhvr additive="base">
                                        <p:cTn id="19" dur="4000"/>
                                        <p:tgtEl>
                                          <p:spTgt spid="35"/>
                                        </p:tgtEl>
                                        <p:attrNameLst>
                                          <p:attrName>ppt_x</p:attrName>
                                        </p:attrNameLst>
                                      </p:cBhvr>
                                      <p:tavLst>
                                        <p:tav tm="0">
                                          <p:val>
                                            <p:strVal val="ppt_x"/>
                                          </p:val>
                                        </p:tav>
                                        <p:tav tm="100000">
                                          <p:val>
                                            <p:strVal val="0-ppt_w/2"/>
                                          </p:val>
                                        </p:tav>
                                      </p:tavLst>
                                    </p:anim>
                                    <p:anim calcmode="lin" valueType="num">
                                      <p:cBhvr additive="base">
                                        <p:cTn id="20" dur="4000"/>
                                        <p:tgtEl>
                                          <p:spTgt spid="35"/>
                                        </p:tgtEl>
                                        <p:attrNameLst>
                                          <p:attrName>ppt_y</p:attrName>
                                        </p:attrNameLst>
                                      </p:cBhvr>
                                      <p:tavLst>
                                        <p:tav tm="0">
                                          <p:val>
                                            <p:strVal val="ppt_y"/>
                                          </p:val>
                                        </p:tav>
                                        <p:tav tm="100000">
                                          <p:val>
                                            <p:strVal val="ppt_y"/>
                                          </p:val>
                                        </p:tav>
                                      </p:tavLst>
                                    </p:anim>
                                    <p:set>
                                      <p:cBhvr>
                                        <p:cTn id="21" dur="1" fill="hold">
                                          <p:stCondLst>
                                            <p:cond delay="3999"/>
                                          </p:stCondLst>
                                        </p:cTn>
                                        <p:tgtEl>
                                          <p:spTgt spid="35"/>
                                        </p:tgtEl>
                                        <p:attrNameLst>
                                          <p:attrName>style.visibility</p:attrName>
                                        </p:attrNameLst>
                                      </p:cBhvr>
                                      <p:to>
                                        <p:strVal val="hidden"/>
                                      </p:to>
                                    </p:set>
                                  </p:childTnLst>
                                </p:cTn>
                              </p:par>
                              <p:par>
                                <p:cTn id="22" presetID="2" presetClass="exit" presetSubtype="2" fill="hold" nodeType="withEffect">
                                  <p:stCondLst>
                                    <p:cond delay="0"/>
                                  </p:stCondLst>
                                  <p:childTnLst>
                                    <p:anim calcmode="lin" valueType="num">
                                      <p:cBhvr additive="base">
                                        <p:cTn id="23" dur="4000"/>
                                        <p:tgtEl>
                                          <p:spTgt spid="39"/>
                                        </p:tgtEl>
                                        <p:attrNameLst>
                                          <p:attrName>ppt_x</p:attrName>
                                        </p:attrNameLst>
                                      </p:cBhvr>
                                      <p:tavLst>
                                        <p:tav tm="0">
                                          <p:val>
                                            <p:strVal val="ppt_x"/>
                                          </p:val>
                                        </p:tav>
                                        <p:tav tm="100000">
                                          <p:val>
                                            <p:strVal val="1+ppt_w/2"/>
                                          </p:val>
                                        </p:tav>
                                      </p:tavLst>
                                    </p:anim>
                                    <p:anim calcmode="lin" valueType="num">
                                      <p:cBhvr additive="base">
                                        <p:cTn id="24" dur="4000"/>
                                        <p:tgtEl>
                                          <p:spTgt spid="39"/>
                                        </p:tgtEl>
                                        <p:attrNameLst>
                                          <p:attrName>ppt_y</p:attrName>
                                        </p:attrNameLst>
                                      </p:cBhvr>
                                      <p:tavLst>
                                        <p:tav tm="0">
                                          <p:val>
                                            <p:strVal val="ppt_y"/>
                                          </p:val>
                                        </p:tav>
                                        <p:tav tm="100000">
                                          <p:val>
                                            <p:strVal val="ppt_y"/>
                                          </p:val>
                                        </p:tav>
                                      </p:tavLst>
                                    </p:anim>
                                    <p:set>
                                      <p:cBhvr>
                                        <p:cTn id="25" dur="1" fill="hold">
                                          <p:stCondLst>
                                            <p:cond delay="3999"/>
                                          </p:stCondLst>
                                        </p:cTn>
                                        <p:tgtEl>
                                          <p:spTgt spid="39"/>
                                        </p:tgtEl>
                                        <p:attrNameLst>
                                          <p:attrName>style.visibility</p:attrName>
                                        </p:attrNameLst>
                                      </p:cBhvr>
                                      <p:to>
                                        <p:strVal val="hidden"/>
                                      </p:to>
                                    </p:set>
                                  </p:childTnLst>
                                </p:cTn>
                              </p:par>
                              <p:par>
                                <p:cTn id="26" presetID="2" presetClass="exit" presetSubtype="8" fill="hold" grpId="0" nodeType="withEffect">
                                  <p:stCondLst>
                                    <p:cond delay="0"/>
                                  </p:stCondLst>
                                  <p:childTnLst>
                                    <p:anim calcmode="lin" valueType="num">
                                      <p:cBhvr additive="base">
                                        <p:cTn id="27" dur="3000"/>
                                        <p:tgtEl>
                                          <p:spTgt spid="33"/>
                                        </p:tgtEl>
                                        <p:attrNameLst>
                                          <p:attrName>ppt_x</p:attrName>
                                        </p:attrNameLst>
                                      </p:cBhvr>
                                      <p:tavLst>
                                        <p:tav tm="0">
                                          <p:val>
                                            <p:strVal val="ppt_x"/>
                                          </p:val>
                                        </p:tav>
                                        <p:tav tm="100000">
                                          <p:val>
                                            <p:strVal val="0-ppt_w/2"/>
                                          </p:val>
                                        </p:tav>
                                      </p:tavLst>
                                    </p:anim>
                                    <p:anim calcmode="lin" valueType="num">
                                      <p:cBhvr additive="base">
                                        <p:cTn id="28" dur="3000"/>
                                        <p:tgtEl>
                                          <p:spTgt spid="33"/>
                                        </p:tgtEl>
                                        <p:attrNameLst>
                                          <p:attrName>ppt_y</p:attrName>
                                        </p:attrNameLst>
                                      </p:cBhvr>
                                      <p:tavLst>
                                        <p:tav tm="0">
                                          <p:val>
                                            <p:strVal val="ppt_y"/>
                                          </p:val>
                                        </p:tav>
                                        <p:tav tm="100000">
                                          <p:val>
                                            <p:strVal val="ppt_y"/>
                                          </p:val>
                                        </p:tav>
                                      </p:tavLst>
                                    </p:anim>
                                    <p:set>
                                      <p:cBhvr>
                                        <p:cTn id="29" dur="1" fill="hold">
                                          <p:stCondLst>
                                            <p:cond delay="2999"/>
                                          </p:stCondLst>
                                        </p:cTn>
                                        <p:tgtEl>
                                          <p:spTgt spid="33"/>
                                        </p:tgtEl>
                                        <p:attrNameLst>
                                          <p:attrName>style.visibility</p:attrName>
                                        </p:attrNameLst>
                                      </p:cBhvr>
                                      <p:to>
                                        <p:strVal val="hidden"/>
                                      </p:to>
                                    </p:set>
                                  </p:childTnLst>
                                </p:cTn>
                              </p:par>
                              <p:par>
                                <p:cTn id="30" presetID="2" presetClass="exit" presetSubtype="2" fill="hold" grpId="0" nodeType="withEffect">
                                  <p:stCondLst>
                                    <p:cond delay="2000"/>
                                  </p:stCondLst>
                                  <p:childTnLst>
                                    <p:anim calcmode="lin" valueType="num">
                                      <p:cBhvr additive="base">
                                        <p:cTn id="31" dur="3000"/>
                                        <p:tgtEl>
                                          <p:spTgt spid="43"/>
                                        </p:tgtEl>
                                        <p:attrNameLst>
                                          <p:attrName>ppt_x</p:attrName>
                                        </p:attrNameLst>
                                      </p:cBhvr>
                                      <p:tavLst>
                                        <p:tav tm="0">
                                          <p:val>
                                            <p:strVal val="ppt_x"/>
                                          </p:val>
                                        </p:tav>
                                        <p:tav tm="100000">
                                          <p:val>
                                            <p:strVal val="1+ppt_w/2"/>
                                          </p:val>
                                        </p:tav>
                                      </p:tavLst>
                                    </p:anim>
                                    <p:anim calcmode="lin" valueType="num">
                                      <p:cBhvr additive="base">
                                        <p:cTn id="32" dur="3000"/>
                                        <p:tgtEl>
                                          <p:spTgt spid="43"/>
                                        </p:tgtEl>
                                        <p:attrNameLst>
                                          <p:attrName>ppt_y</p:attrName>
                                        </p:attrNameLst>
                                      </p:cBhvr>
                                      <p:tavLst>
                                        <p:tav tm="0">
                                          <p:val>
                                            <p:strVal val="ppt_y"/>
                                          </p:val>
                                        </p:tav>
                                        <p:tav tm="100000">
                                          <p:val>
                                            <p:strVal val="ppt_y"/>
                                          </p:val>
                                        </p:tav>
                                      </p:tavLst>
                                    </p:anim>
                                    <p:set>
                                      <p:cBhvr>
                                        <p:cTn id="33" dur="1" fill="hold">
                                          <p:stCondLst>
                                            <p:cond delay="2999"/>
                                          </p:stCondLst>
                                        </p:cTn>
                                        <p:tgtEl>
                                          <p:spTgt spid="43"/>
                                        </p:tgtEl>
                                        <p:attrNameLst>
                                          <p:attrName>style.visibility</p:attrName>
                                        </p:attrNameLst>
                                      </p:cBhvr>
                                      <p:to>
                                        <p:strVal val="hidden"/>
                                      </p:to>
                                    </p:set>
                                  </p:childTnLst>
                                </p:cTn>
                              </p:par>
                              <p:par>
                                <p:cTn id="34" presetID="2" presetClass="exit" presetSubtype="8" fill="hold" grpId="0" nodeType="withEffect">
                                  <p:stCondLst>
                                    <p:cond delay="1000"/>
                                  </p:stCondLst>
                                  <p:childTnLst>
                                    <p:anim calcmode="lin" valueType="num">
                                      <p:cBhvr additive="base">
                                        <p:cTn id="35" dur="2000"/>
                                        <p:tgtEl>
                                          <p:spTgt spid="42"/>
                                        </p:tgtEl>
                                        <p:attrNameLst>
                                          <p:attrName>ppt_x</p:attrName>
                                        </p:attrNameLst>
                                      </p:cBhvr>
                                      <p:tavLst>
                                        <p:tav tm="0">
                                          <p:val>
                                            <p:strVal val="ppt_x"/>
                                          </p:val>
                                        </p:tav>
                                        <p:tav tm="100000">
                                          <p:val>
                                            <p:strVal val="0-ppt_w/2"/>
                                          </p:val>
                                        </p:tav>
                                      </p:tavLst>
                                    </p:anim>
                                    <p:anim calcmode="lin" valueType="num">
                                      <p:cBhvr additive="base">
                                        <p:cTn id="36" dur="2000"/>
                                        <p:tgtEl>
                                          <p:spTgt spid="42"/>
                                        </p:tgtEl>
                                        <p:attrNameLst>
                                          <p:attrName>ppt_y</p:attrName>
                                        </p:attrNameLst>
                                      </p:cBhvr>
                                      <p:tavLst>
                                        <p:tav tm="0">
                                          <p:val>
                                            <p:strVal val="ppt_y"/>
                                          </p:val>
                                        </p:tav>
                                        <p:tav tm="100000">
                                          <p:val>
                                            <p:strVal val="ppt_y"/>
                                          </p:val>
                                        </p:tav>
                                      </p:tavLst>
                                    </p:anim>
                                    <p:set>
                                      <p:cBhvr>
                                        <p:cTn id="37" dur="1" fill="hold">
                                          <p:stCondLst>
                                            <p:cond delay="1999"/>
                                          </p:stCondLst>
                                        </p:cTn>
                                        <p:tgtEl>
                                          <p:spTgt spid="42"/>
                                        </p:tgtEl>
                                        <p:attrNameLst>
                                          <p:attrName>style.visibility</p:attrName>
                                        </p:attrNameLst>
                                      </p:cBhvr>
                                      <p:to>
                                        <p:strVal val="hidden"/>
                                      </p:to>
                                    </p:set>
                                  </p:childTnLst>
                                </p:cTn>
                              </p:par>
                              <p:par>
                                <p:cTn id="38" presetID="2" presetClass="exit" presetSubtype="2" fill="hold" nodeType="withEffect">
                                  <p:stCondLst>
                                    <p:cond delay="2000"/>
                                  </p:stCondLst>
                                  <p:childTnLst>
                                    <p:anim calcmode="lin" valueType="num">
                                      <p:cBhvr additive="base">
                                        <p:cTn id="39" dur="3000"/>
                                        <p:tgtEl>
                                          <p:spTgt spid="26"/>
                                        </p:tgtEl>
                                        <p:attrNameLst>
                                          <p:attrName>ppt_x</p:attrName>
                                        </p:attrNameLst>
                                      </p:cBhvr>
                                      <p:tavLst>
                                        <p:tav tm="0">
                                          <p:val>
                                            <p:strVal val="ppt_x"/>
                                          </p:val>
                                        </p:tav>
                                        <p:tav tm="100000">
                                          <p:val>
                                            <p:strVal val="1+ppt_w/2"/>
                                          </p:val>
                                        </p:tav>
                                      </p:tavLst>
                                    </p:anim>
                                    <p:anim calcmode="lin" valueType="num">
                                      <p:cBhvr additive="base">
                                        <p:cTn id="40" dur="3000"/>
                                        <p:tgtEl>
                                          <p:spTgt spid="26"/>
                                        </p:tgtEl>
                                        <p:attrNameLst>
                                          <p:attrName>ppt_y</p:attrName>
                                        </p:attrNameLst>
                                      </p:cBhvr>
                                      <p:tavLst>
                                        <p:tav tm="0">
                                          <p:val>
                                            <p:strVal val="ppt_y"/>
                                          </p:val>
                                        </p:tav>
                                        <p:tav tm="100000">
                                          <p:val>
                                            <p:strVal val="ppt_y"/>
                                          </p:val>
                                        </p:tav>
                                      </p:tavLst>
                                    </p:anim>
                                    <p:set>
                                      <p:cBhvr>
                                        <p:cTn id="41" dur="1" fill="hold">
                                          <p:stCondLst>
                                            <p:cond delay="2999"/>
                                          </p:stCondLst>
                                        </p:cTn>
                                        <p:tgtEl>
                                          <p:spTgt spid="26"/>
                                        </p:tgtEl>
                                        <p:attrNameLst>
                                          <p:attrName>style.visibility</p:attrName>
                                        </p:attrNameLst>
                                      </p:cBhvr>
                                      <p:to>
                                        <p:strVal val="hidden"/>
                                      </p:to>
                                    </p:set>
                                  </p:childTnLst>
                                </p:cTn>
                              </p:par>
                              <p:par>
                                <p:cTn id="42" presetID="2" presetClass="exit" presetSubtype="2" fill="hold" grpId="0" nodeType="withEffect">
                                  <p:stCondLst>
                                    <p:cond delay="2000"/>
                                  </p:stCondLst>
                                  <p:childTnLst>
                                    <p:anim calcmode="lin" valueType="num">
                                      <p:cBhvr additive="base">
                                        <p:cTn id="43" dur="2000"/>
                                        <p:tgtEl>
                                          <p:spTgt spid="32"/>
                                        </p:tgtEl>
                                        <p:attrNameLst>
                                          <p:attrName>ppt_x</p:attrName>
                                        </p:attrNameLst>
                                      </p:cBhvr>
                                      <p:tavLst>
                                        <p:tav tm="0">
                                          <p:val>
                                            <p:strVal val="ppt_x"/>
                                          </p:val>
                                        </p:tav>
                                        <p:tav tm="100000">
                                          <p:val>
                                            <p:strVal val="1+ppt_w/2"/>
                                          </p:val>
                                        </p:tav>
                                      </p:tavLst>
                                    </p:anim>
                                    <p:anim calcmode="lin" valueType="num">
                                      <p:cBhvr additive="base">
                                        <p:cTn id="44" dur="2000"/>
                                        <p:tgtEl>
                                          <p:spTgt spid="32"/>
                                        </p:tgtEl>
                                        <p:attrNameLst>
                                          <p:attrName>ppt_y</p:attrName>
                                        </p:attrNameLst>
                                      </p:cBhvr>
                                      <p:tavLst>
                                        <p:tav tm="0">
                                          <p:val>
                                            <p:strVal val="ppt_y"/>
                                          </p:val>
                                        </p:tav>
                                        <p:tav tm="100000">
                                          <p:val>
                                            <p:strVal val="ppt_y"/>
                                          </p:val>
                                        </p:tav>
                                      </p:tavLst>
                                    </p:anim>
                                    <p:set>
                                      <p:cBhvr>
                                        <p:cTn id="45" dur="1" fill="hold">
                                          <p:stCondLst>
                                            <p:cond delay="1999"/>
                                          </p:stCondLst>
                                        </p:cTn>
                                        <p:tgtEl>
                                          <p:spTgt spid="32"/>
                                        </p:tgtEl>
                                        <p:attrNameLst>
                                          <p:attrName>style.visibility</p:attrName>
                                        </p:attrNameLst>
                                      </p:cBhvr>
                                      <p:to>
                                        <p:strVal val="hidden"/>
                                      </p:to>
                                    </p:set>
                                  </p:childTnLst>
                                </p:cTn>
                              </p:par>
                              <p:par>
                                <p:cTn id="46" presetID="2" presetClass="exit" presetSubtype="2" fill="hold" grpId="0" nodeType="withEffect">
                                  <p:stCondLst>
                                    <p:cond delay="2000"/>
                                  </p:stCondLst>
                                  <p:childTnLst>
                                    <p:anim calcmode="lin" valueType="num">
                                      <p:cBhvr additive="base">
                                        <p:cTn id="47" dur="3000"/>
                                        <p:tgtEl>
                                          <p:spTgt spid="34"/>
                                        </p:tgtEl>
                                        <p:attrNameLst>
                                          <p:attrName>ppt_x</p:attrName>
                                        </p:attrNameLst>
                                      </p:cBhvr>
                                      <p:tavLst>
                                        <p:tav tm="0">
                                          <p:val>
                                            <p:strVal val="ppt_x"/>
                                          </p:val>
                                        </p:tav>
                                        <p:tav tm="100000">
                                          <p:val>
                                            <p:strVal val="1+ppt_w/2"/>
                                          </p:val>
                                        </p:tav>
                                      </p:tavLst>
                                    </p:anim>
                                    <p:anim calcmode="lin" valueType="num">
                                      <p:cBhvr additive="base">
                                        <p:cTn id="48" dur="3000"/>
                                        <p:tgtEl>
                                          <p:spTgt spid="34"/>
                                        </p:tgtEl>
                                        <p:attrNameLst>
                                          <p:attrName>ppt_y</p:attrName>
                                        </p:attrNameLst>
                                      </p:cBhvr>
                                      <p:tavLst>
                                        <p:tav tm="0">
                                          <p:val>
                                            <p:strVal val="ppt_y"/>
                                          </p:val>
                                        </p:tav>
                                        <p:tav tm="100000">
                                          <p:val>
                                            <p:strVal val="ppt_y"/>
                                          </p:val>
                                        </p:tav>
                                      </p:tavLst>
                                    </p:anim>
                                    <p:set>
                                      <p:cBhvr>
                                        <p:cTn id="49" dur="1" fill="hold">
                                          <p:stCondLst>
                                            <p:cond delay="2999"/>
                                          </p:stCondLst>
                                        </p:cTn>
                                        <p:tgtEl>
                                          <p:spTgt spid="34"/>
                                        </p:tgtEl>
                                        <p:attrNameLst>
                                          <p:attrName>style.visibility</p:attrName>
                                        </p:attrNameLst>
                                      </p:cBhvr>
                                      <p:to>
                                        <p:strVal val="hidden"/>
                                      </p:to>
                                    </p:set>
                                  </p:childTnLst>
                                </p:cTn>
                              </p:par>
                              <p:par>
                                <p:cTn id="50" presetID="2" presetClass="exit" presetSubtype="2" fill="hold" grpId="0" nodeType="withEffect">
                                  <p:stCondLst>
                                    <p:cond delay="2000"/>
                                  </p:stCondLst>
                                  <p:childTnLst>
                                    <p:anim calcmode="lin" valueType="num">
                                      <p:cBhvr additive="base">
                                        <p:cTn id="51" dur="3000"/>
                                        <p:tgtEl>
                                          <p:spTgt spid="24"/>
                                        </p:tgtEl>
                                        <p:attrNameLst>
                                          <p:attrName>ppt_x</p:attrName>
                                        </p:attrNameLst>
                                      </p:cBhvr>
                                      <p:tavLst>
                                        <p:tav tm="0">
                                          <p:val>
                                            <p:strVal val="ppt_x"/>
                                          </p:val>
                                        </p:tav>
                                        <p:tav tm="100000">
                                          <p:val>
                                            <p:strVal val="1+ppt_w/2"/>
                                          </p:val>
                                        </p:tav>
                                      </p:tavLst>
                                    </p:anim>
                                    <p:anim calcmode="lin" valueType="num">
                                      <p:cBhvr additive="base">
                                        <p:cTn id="52" dur="3000"/>
                                        <p:tgtEl>
                                          <p:spTgt spid="24"/>
                                        </p:tgtEl>
                                        <p:attrNameLst>
                                          <p:attrName>ppt_y</p:attrName>
                                        </p:attrNameLst>
                                      </p:cBhvr>
                                      <p:tavLst>
                                        <p:tav tm="0">
                                          <p:val>
                                            <p:strVal val="ppt_y"/>
                                          </p:val>
                                        </p:tav>
                                        <p:tav tm="100000">
                                          <p:val>
                                            <p:strVal val="ppt_y"/>
                                          </p:val>
                                        </p:tav>
                                      </p:tavLst>
                                    </p:anim>
                                    <p:set>
                                      <p:cBhvr>
                                        <p:cTn id="53" dur="1" fill="hold">
                                          <p:stCondLst>
                                            <p:cond delay="2999"/>
                                          </p:stCondLst>
                                        </p:cTn>
                                        <p:tgtEl>
                                          <p:spTgt spid="24"/>
                                        </p:tgtEl>
                                        <p:attrNameLst>
                                          <p:attrName>style.visibility</p:attrName>
                                        </p:attrNameLst>
                                      </p:cBhvr>
                                      <p:to>
                                        <p:strVal val="hidden"/>
                                      </p:to>
                                    </p:set>
                                  </p:childTnLst>
                                </p:cTn>
                              </p:par>
                              <p:par>
                                <p:cTn id="54" presetID="2" presetClass="exit" presetSubtype="2" fill="hold" nodeType="withEffect">
                                  <p:stCondLst>
                                    <p:cond delay="2000"/>
                                  </p:stCondLst>
                                  <p:childTnLst>
                                    <p:anim calcmode="lin" valueType="num">
                                      <p:cBhvr additive="base">
                                        <p:cTn id="55" dur="2000"/>
                                        <p:tgtEl>
                                          <p:spTgt spid="29"/>
                                        </p:tgtEl>
                                        <p:attrNameLst>
                                          <p:attrName>ppt_x</p:attrName>
                                        </p:attrNameLst>
                                      </p:cBhvr>
                                      <p:tavLst>
                                        <p:tav tm="0">
                                          <p:val>
                                            <p:strVal val="ppt_x"/>
                                          </p:val>
                                        </p:tav>
                                        <p:tav tm="100000">
                                          <p:val>
                                            <p:strVal val="1+ppt_w/2"/>
                                          </p:val>
                                        </p:tav>
                                      </p:tavLst>
                                    </p:anim>
                                    <p:anim calcmode="lin" valueType="num">
                                      <p:cBhvr additive="base">
                                        <p:cTn id="56" dur="2000"/>
                                        <p:tgtEl>
                                          <p:spTgt spid="29"/>
                                        </p:tgtEl>
                                        <p:attrNameLst>
                                          <p:attrName>ppt_y</p:attrName>
                                        </p:attrNameLst>
                                      </p:cBhvr>
                                      <p:tavLst>
                                        <p:tav tm="0">
                                          <p:val>
                                            <p:strVal val="ppt_y"/>
                                          </p:val>
                                        </p:tav>
                                        <p:tav tm="100000">
                                          <p:val>
                                            <p:strVal val="ppt_y"/>
                                          </p:val>
                                        </p:tav>
                                      </p:tavLst>
                                    </p:anim>
                                    <p:set>
                                      <p:cBhvr>
                                        <p:cTn id="57" dur="1" fill="hold">
                                          <p:stCondLst>
                                            <p:cond delay="1999"/>
                                          </p:stCondLst>
                                        </p:cTn>
                                        <p:tgtEl>
                                          <p:spTgt spid="29"/>
                                        </p:tgtEl>
                                        <p:attrNameLst>
                                          <p:attrName>style.visibility</p:attrName>
                                        </p:attrNameLst>
                                      </p:cBhvr>
                                      <p:to>
                                        <p:strVal val="hidden"/>
                                      </p:to>
                                    </p:set>
                                  </p:childTnLst>
                                </p:cTn>
                              </p:par>
                              <p:par>
                                <p:cTn id="58" presetID="2" presetClass="exit" presetSubtype="8" fill="hold" grpId="0" nodeType="withEffect">
                                  <p:stCondLst>
                                    <p:cond delay="2000"/>
                                  </p:stCondLst>
                                  <p:childTnLst>
                                    <p:anim calcmode="lin" valueType="num">
                                      <p:cBhvr additive="base">
                                        <p:cTn id="59" dur="3000"/>
                                        <p:tgtEl>
                                          <p:spTgt spid="25"/>
                                        </p:tgtEl>
                                        <p:attrNameLst>
                                          <p:attrName>ppt_x</p:attrName>
                                        </p:attrNameLst>
                                      </p:cBhvr>
                                      <p:tavLst>
                                        <p:tav tm="0">
                                          <p:val>
                                            <p:strVal val="ppt_x"/>
                                          </p:val>
                                        </p:tav>
                                        <p:tav tm="100000">
                                          <p:val>
                                            <p:strVal val="0-ppt_w/2"/>
                                          </p:val>
                                        </p:tav>
                                      </p:tavLst>
                                    </p:anim>
                                    <p:anim calcmode="lin" valueType="num">
                                      <p:cBhvr additive="base">
                                        <p:cTn id="60" dur="3000"/>
                                        <p:tgtEl>
                                          <p:spTgt spid="25"/>
                                        </p:tgtEl>
                                        <p:attrNameLst>
                                          <p:attrName>ppt_y</p:attrName>
                                        </p:attrNameLst>
                                      </p:cBhvr>
                                      <p:tavLst>
                                        <p:tav tm="0">
                                          <p:val>
                                            <p:strVal val="ppt_y"/>
                                          </p:val>
                                        </p:tav>
                                        <p:tav tm="100000">
                                          <p:val>
                                            <p:strVal val="ppt_y"/>
                                          </p:val>
                                        </p:tav>
                                      </p:tavLst>
                                    </p:anim>
                                    <p:set>
                                      <p:cBhvr>
                                        <p:cTn id="61" dur="1" fill="hold">
                                          <p:stCondLst>
                                            <p:cond delay="2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P spid="32" grpId="0" animBg="1"/>
      <p:bldP spid="33" grpId="0" animBg="1"/>
      <p:bldP spid="34" grpId="0" animBg="1"/>
      <p:bldP spid="35" grpId="0" animBg="1"/>
      <p:bldP spid="42" grpId="0" animBg="1"/>
      <p:bldP spid="43" grpId="0" animBg="1"/>
      <p:bldP spid="17" grpId="0" build="p">
        <p:tmplLst>
          <p:tmpl lvl="1">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250"/>
                        <p:tgtEl>
                          <p:spTgt spid="17"/>
                        </p:tgtEl>
                      </p:cBhvr>
                    </p:animEffect>
                  </p:childTnLst>
                </p:cTn>
              </p:par>
            </p:tnLst>
          </p:tmpl>
        </p:tmplLst>
      </p:bldP>
      <p:bldP spid="53"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04">
    <p:bg>
      <p:bgPr>
        <a:solidFill>
          <a:schemeClr val="bg1"/>
        </a:soli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99FB246E-D7EE-4147-9A45-30F05107B9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1" name="Rechteck 20">
            <a:extLst>
              <a:ext uri="{FF2B5EF4-FFF2-40B4-BE49-F238E27FC236}">
                <a16:creationId xmlns:a16="http://schemas.microsoft.com/office/drawing/2014/main" id="{483A1F15-D191-49B1-929B-1F0218123FCC}"/>
              </a:ext>
            </a:extLst>
          </p:cNvPr>
          <p:cNvSpPr/>
          <p:nvPr userDrawn="1"/>
        </p:nvSpPr>
        <p:spPr>
          <a:xfrm>
            <a:off x="0" y="0"/>
            <a:ext cx="12192000"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noProof="0"/>
          </a:p>
        </p:txBody>
      </p:sp>
      <p:sp>
        <p:nvSpPr>
          <p:cNvPr id="22" name="Untertitel 2">
            <a:extLst>
              <a:ext uri="{FF2B5EF4-FFF2-40B4-BE49-F238E27FC236}">
                <a16:creationId xmlns:a16="http://schemas.microsoft.com/office/drawing/2014/main" id="{BC80ADB3-A155-44CA-A145-0645A0E40169}"/>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3" name="Titel 1">
            <a:extLst>
              <a:ext uri="{FF2B5EF4-FFF2-40B4-BE49-F238E27FC236}">
                <a16:creationId xmlns:a16="http://schemas.microsoft.com/office/drawing/2014/main" id="{1F3611A6-C50B-4FCF-A816-115093921841}"/>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bg1"/>
                </a:solidFill>
              </a:defRPr>
            </a:lvl1pPr>
          </a:lstStyle>
          <a:p>
            <a:r>
              <a:rPr lang="en-US" noProof="0"/>
              <a:t>Click to add title</a:t>
            </a:r>
          </a:p>
        </p:txBody>
      </p:sp>
      <p:sp>
        <p:nvSpPr>
          <p:cNvPr id="7" name="Textplatzhalter 5">
            <a:extLst>
              <a:ext uri="{FF2B5EF4-FFF2-40B4-BE49-F238E27FC236}">
                <a16:creationId xmlns:a16="http://schemas.microsoft.com/office/drawing/2014/main" id="{FB0D66A4-F0C9-4ED7-84E1-29B894AB871F}"/>
              </a:ext>
            </a:extLst>
          </p:cNvPr>
          <p:cNvSpPr>
            <a:spLocks noGrp="1"/>
          </p:cNvSpPr>
          <p:nvPr>
            <p:ph type="body" sz="quarter" idx="10" hasCustomPrompt="1"/>
          </p:nvPr>
        </p:nvSpPr>
        <p:spPr>
          <a:xfrm>
            <a:off x="10301430" y="524356"/>
            <a:ext cx="1544400" cy="511200"/>
          </a:xfrm>
          <a:blipFill>
            <a:blip r:embed="rId3" cstate="email">
              <a:extLst>
                <a:ext uri="{28A0092B-C50C-407E-A947-70E740481C1C}">
                  <a14:useLocalDpi xmlns:a14="http://schemas.microsoft.com/office/drawing/2010/main"/>
                </a:ext>
              </a:extLst>
            </a:blip>
            <a:stretch>
              <a:fillRect/>
            </a:stretch>
          </a:blipFill>
        </p:spPr>
        <p:txBody>
          <a:bodyPr/>
          <a:lstStyle/>
          <a:p>
            <a:pPr lvl="0"/>
            <a:r>
              <a:rPr lang="en-US" noProof="0"/>
              <a:t> </a:t>
            </a:r>
          </a:p>
        </p:txBody>
      </p:sp>
      <p:sp>
        <p:nvSpPr>
          <p:cNvPr id="10" name="Rechteck 9">
            <a:extLst>
              <a:ext uri="{FF2B5EF4-FFF2-40B4-BE49-F238E27FC236}">
                <a16:creationId xmlns:a16="http://schemas.microsoft.com/office/drawing/2014/main" id="{0A94AE90-2529-41F6-A0BF-10C5F2FE8327}"/>
              </a:ext>
            </a:extLst>
          </p:cNvPr>
          <p:cNvSpPr/>
          <p:nvPr userDrawn="1"/>
        </p:nvSpPr>
        <p:spPr>
          <a:xfrm>
            <a:off x="1380519" y="6456465"/>
            <a:ext cx="2394886" cy="153888"/>
          </a:xfrm>
          <a:prstGeom prst="rect">
            <a:avLst/>
          </a:prstGeom>
        </p:spPr>
        <p:txBody>
          <a:bodyPr wrap="none" lIns="0" tIns="0" rIns="0" bIns="0">
            <a:spAutoFit/>
          </a:bodyPr>
          <a:lstStyle/>
          <a:p>
            <a:pPr lvl="0"/>
            <a:r>
              <a:rPr lang="en-US" sz="1000">
                <a:solidFill>
                  <a:schemeClr val="bg1"/>
                </a:solidFill>
              </a:rPr>
              <a:t>CONFIDENTIAL – INTERNAL USE ONLY</a:t>
            </a:r>
          </a:p>
        </p:txBody>
      </p:sp>
    </p:spTree>
    <p:extLst>
      <p:ext uri="{BB962C8B-B14F-4D97-AF65-F5344CB8AC3E}">
        <p14:creationId xmlns:p14="http://schemas.microsoft.com/office/powerpoint/2010/main" val="515793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0"/>
                                        <p:tgtEl>
                                          <p:spTgt spid="21"/>
                                        </p:tgtEl>
                                      </p:cBhvr>
                                    </p:animEffect>
                                  </p:childTnLst>
                                </p:cTn>
                              </p:par>
                              <p:par>
                                <p:cTn id="8" presetID="6" presetClass="emph" presetSubtype="0" fill="hold" nodeType="withEffect">
                                  <p:stCondLst>
                                    <p:cond delay="0"/>
                                  </p:stCondLst>
                                  <p:childTnLst>
                                    <p:animScale>
                                      <p:cBhvr>
                                        <p:cTn id="9" dur="6500" fill="hold"/>
                                        <p:tgtEl>
                                          <p:spTgt spid="20"/>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build="p">
        <p:tmplLst>
          <p:tmpl lvl="1">
            <p:tnLst>
              <p:par>
                <p:cTn presetID="10" presetClass="entr" presetSubtype="0" fill="hold" nodeType="withEffect">
                  <p:stCondLst>
                    <p:cond delay="2000"/>
                  </p:stCondLst>
                  <p:childTnLst>
                    <p:set>
                      <p:cBhvr>
                        <p:cTn dur="1" fill="hold">
                          <p:stCondLst>
                            <p:cond delay="0"/>
                          </p:stCondLst>
                        </p:cTn>
                        <p:tgtEl>
                          <p:spTgt spid="22"/>
                        </p:tgtEl>
                        <p:attrNameLst>
                          <p:attrName>style.visibility</p:attrName>
                        </p:attrNameLst>
                      </p:cBhvr>
                      <p:to>
                        <p:strVal val="visible"/>
                      </p:to>
                    </p:set>
                    <p:animEffect transition="in" filter="fade">
                      <p:cBhvr>
                        <p:cTn dur="2000"/>
                        <p:tgtEl>
                          <p:spTgt spid="22"/>
                        </p:tgtEl>
                      </p:cBhvr>
                    </p:animEffect>
                  </p:childTnLst>
                </p:cTn>
              </p:par>
            </p:tnLst>
          </p:tmpl>
        </p:tmplLst>
      </p:bldP>
      <p:bldP spid="2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 re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F958A507-DAFA-42BF-8849-C3CB4289ACDF}"/>
              </a:ext>
            </a:extLst>
          </p:cNvPr>
          <p:cNvGraphicFramePr>
            <a:graphicFrameLocks noChangeAspect="1"/>
          </p:cNvGraphicFramePr>
          <p:nvPr userDrawn="1">
            <p:custDataLst>
              <p:tags r:id="rId2"/>
            </p:custDataLst>
            <p:extLst>
              <p:ext uri="{D42A27DB-BD31-4B8C-83A1-F6EECF244321}">
                <p14:modId xmlns:p14="http://schemas.microsoft.com/office/powerpoint/2010/main" val="2121074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5" imgW="413" imgH="416" progId="TCLayout.ActiveDocument.1">
                  <p:embed/>
                </p:oleObj>
              </mc:Choice>
              <mc:Fallback>
                <p:oleObj name="think-cell Slide" r:id="rId5" imgW="413" imgH="416" progId="TCLayout.ActiveDocument.1">
                  <p:embed/>
                  <p:pic>
                    <p:nvPicPr>
                      <p:cNvPr id="3" name="Objekt 2" hidden="1">
                        <a:extLst>
                          <a:ext uri="{FF2B5EF4-FFF2-40B4-BE49-F238E27FC236}">
                            <a16:creationId xmlns:a16="http://schemas.microsoft.com/office/drawing/2014/main" id="{F958A507-DAFA-42BF-8849-C3CB4289ACD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802DE261-04CD-4B94-BD88-3E91949FEAAD}"/>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6600" b="1" i="0" baseline="0">
              <a:latin typeface="Arial" panose="020B0604020202020204" pitchFamily="34" charset="0"/>
              <a:ea typeface="+mj-ea"/>
              <a:cs typeface="+mj-cs"/>
              <a:sym typeface="Arial" panose="020B0604020202020204" pitchFamily="34" charset="0"/>
            </a:endParaRPr>
          </a:p>
        </p:txBody>
      </p:sp>
      <p:sp>
        <p:nvSpPr>
          <p:cNvPr id="8" name="rot">
            <a:extLst>
              <a:ext uri="{FF2B5EF4-FFF2-40B4-BE49-F238E27FC236}">
                <a16:creationId xmlns:a16="http://schemas.microsoft.com/office/drawing/2014/main" id="{CB574361-3B97-4389-9DE0-5B25DFE5D667}"/>
              </a:ext>
            </a:extLst>
          </p:cNvPr>
          <p:cNvSpPr/>
          <p:nvPr userDrawn="1"/>
        </p:nvSpPr>
        <p:spPr>
          <a:xfrm>
            <a:off x="0" y="0"/>
            <a:ext cx="121932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6585" tIns="26585" rIns="11077" bIns="11077" rtlCol="0" anchor="t" anchorCtr="0"/>
          <a:lstStyle/>
          <a:p>
            <a:pPr algn="ctr" eaLnBrk="1">
              <a:lnSpc>
                <a:spcPct val="105000"/>
              </a:lnSpc>
            </a:pPr>
            <a:endParaRPr lang="en-US" sz="986" noProof="0">
              <a:solidFill>
                <a:schemeClr val="tx1"/>
              </a:solidFill>
            </a:endParaRPr>
          </a:p>
        </p:txBody>
      </p:sp>
      <p:sp>
        <p:nvSpPr>
          <p:cNvPr id="9" name="hellrot">
            <a:extLst>
              <a:ext uri="{FF2B5EF4-FFF2-40B4-BE49-F238E27FC236}">
                <a16:creationId xmlns:a16="http://schemas.microsoft.com/office/drawing/2014/main" id="{C6366DF7-9E3E-4DFD-BC00-8921066868C2}"/>
              </a:ext>
            </a:extLst>
          </p:cNvPr>
          <p:cNvSpPr/>
          <p:nvPr userDrawn="1"/>
        </p:nvSpPr>
        <p:spPr>
          <a:xfrm>
            <a:off x="0" y="0"/>
            <a:ext cx="12193200" cy="6858000"/>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3038" noProof="0"/>
          </a:p>
        </p:txBody>
      </p:sp>
      <p:sp>
        <p:nvSpPr>
          <p:cNvPr id="10" name="dunkelrot">
            <a:extLst>
              <a:ext uri="{FF2B5EF4-FFF2-40B4-BE49-F238E27FC236}">
                <a16:creationId xmlns:a16="http://schemas.microsoft.com/office/drawing/2014/main" id="{49C62A64-95AD-449A-AE83-8769CF5416E3}"/>
              </a:ext>
            </a:extLst>
          </p:cNvPr>
          <p:cNvSpPr/>
          <p:nvPr userDrawn="1"/>
        </p:nvSpPr>
        <p:spPr>
          <a:xfrm>
            <a:off x="-600" y="0"/>
            <a:ext cx="12193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3038" noProof="0"/>
          </a:p>
        </p:txBody>
      </p:sp>
      <p:sp>
        <p:nvSpPr>
          <p:cNvPr id="11" name="rot">
            <a:extLst>
              <a:ext uri="{FF2B5EF4-FFF2-40B4-BE49-F238E27FC236}">
                <a16:creationId xmlns:a16="http://schemas.microsoft.com/office/drawing/2014/main" id="{74E6412B-E7DD-4AF8-A8F2-7131EEA7149B}"/>
              </a:ext>
            </a:extLst>
          </p:cNvPr>
          <p:cNvSpPr/>
          <p:nvPr userDrawn="1"/>
        </p:nvSpPr>
        <p:spPr>
          <a:xfrm>
            <a:off x="-1200" y="0"/>
            <a:ext cx="121932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6585" tIns="26585" rIns="11077" bIns="11077" rtlCol="0" anchor="t" anchorCtr="0"/>
          <a:lstStyle/>
          <a:p>
            <a:pPr algn="ctr" eaLnBrk="1">
              <a:lnSpc>
                <a:spcPct val="105000"/>
              </a:lnSpc>
            </a:pPr>
            <a:endParaRPr lang="en-US" sz="986" noProof="0">
              <a:solidFill>
                <a:schemeClr val="tx1"/>
              </a:solidFill>
            </a:endParaRPr>
          </a:p>
        </p:txBody>
      </p:sp>
      <p:sp>
        <p:nvSpPr>
          <p:cNvPr id="15" name="Untertitel 2">
            <a:extLst>
              <a:ext uri="{FF2B5EF4-FFF2-40B4-BE49-F238E27FC236}">
                <a16:creationId xmlns:a16="http://schemas.microsoft.com/office/drawing/2014/main" id="{6D9BA064-8BEC-4E18-9E5F-8638A855FB37}"/>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0" name="Titel 1">
            <a:extLst>
              <a:ext uri="{FF2B5EF4-FFF2-40B4-BE49-F238E27FC236}">
                <a16:creationId xmlns:a16="http://schemas.microsoft.com/office/drawing/2014/main" id="{D6484004-B62C-415E-B446-0AE6DF1C13D1}"/>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bg1"/>
                </a:solidFill>
              </a:defRPr>
            </a:lvl1pPr>
          </a:lstStyle>
          <a:p>
            <a:r>
              <a:rPr lang="en-US" noProof="0"/>
              <a:t>Click to add title</a:t>
            </a:r>
          </a:p>
        </p:txBody>
      </p:sp>
      <p:sp>
        <p:nvSpPr>
          <p:cNvPr id="14" name="Textplatzhalter 5">
            <a:extLst>
              <a:ext uri="{FF2B5EF4-FFF2-40B4-BE49-F238E27FC236}">
                <a16:creationId xmlns:a16="http://schemas.microsoft.com/office/drawing/2014/main" id="{F2F5208C-51E6-4F23-8234-0200112DC98E}"/>
              </a:ext>
            </a:extLst>
          </p:cNvPr>
          <p:cNvSpPr>
            <a:spLocks noGrp="1"/>
          </p:cNvSpPr>
          <p:nvPr>
            <p:ph type="body" sz="quarter" idx="10" hasCustomPrompt="1"/>
          </p:nvPr>
        </p:nvSpPr>
        <p:spPr>
          <a:xfrm>
            <a:off x="10301430" y="524356"/>
            <a:ext cx="1544400" cy="511200"/>
          </a:xfrm>
          <a:blipFill>
            <a:blip r:embed="rId7" cstate="email">
              <a:extLst>
                <a:ext uri="{28A0092B-C50C-407E-A947-70E740481C1C}">
                  <a14:useLocalDpi xmlns:a14="http://schemas.microsoft.com/office/drawing/2010/main"/>
                </a:ext>
              </a:extLst>
            </a:blip>
            <a:stretch>
              <a:fillRect/>
            </a:stretch>
          </a:blipFill>
        </p:spPr>
        <p:txBody>
          <a:bodyPr/>
          <a:lstStyle/>
          <a:p>
            <a:pPr lvl="0"/>
            <a:r>
              <a:rPr lang="en-US" noProof="0"/>
              <a:t> </a:t>
            </a:r>
          </a:p>
        </p:txBody>
      </p:sp>
    </p:spTree>
    <p:extLst>
      <p:ext uri="{BB962C8B-B14F-4D97-AF65-F5344CB8AC3E}">
        <p14:creationId xmlns:p14="http://schemas.microsoft.com/office/powerpoint/2010/main" val="1672816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0"/>
                                        <p:tgtEl>
                                          <p:spTgt spid="15">
                                            <p:txEl>
                                              <p:pRg st="0" end="0"/>
                                            </p:txEl>
                                          </p:spTgt>
                                        </p:tgtEl>
                                      </p:cBhvr>
                                    </p:animEffect>
                                  </p:childTnLst>
                                </p:cTn>
                              </p:par>
                              <p:par>
                                <p:cTn id="11" presetID="10" presetClass="exit" presetSubtype="0" fill="hold" grpId="0" nodeType="withEffect">
                                  <p:stCondLst>
                                    <p:cond delay="0"/>
                                  </p:stCondLst>
                                  <p:childTnLst>
                                    <p:animEffect transition="out" filter="fade">
                                      <p:cBhvr>
                                        <p:cTn id="12" dur="4000"/>
                                        <p:tgtEl>
                                          <p:spTgt spid="11"/>
                                        </p:tgtEl>
                                      </p:cBhvr>
                                    </p:animEffect>
                                    <p:set>
                                      <p:cBhvr>
                                        <p:cTn id="13" dur="1" fill="hold">
                                          <p:stCondLst>
                                            <p:cond delay="39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4000"/>
                                  </p:stCondLst>
                                  <p:childTnLst>
                                    <p:animEffect transition="out" filter="fade">
                                      <p:cBhvr>
                                        <p:cTn id="15" dur="4000"/>
                                        <p:tgtEl>
                                          <p:spTgt spid="10"/>
                                        </p:tgtEl>
                                      </p:cBhvr>
                                    </p:animEffect>
                                    <p:set>
                                      <p:cBhvr>
                                        <p:cTn id="16" dur="1" fill="hold">
                                          <p:stCondLst>
                                            <p:cond delay="39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8000"/>
                                  </p:stCondLst>
                                  <p:childTnLst>
                                    <p:animEffect transition="out" filter="fade">
                                      <p:cBhvr>
                                        <p:cTn id="18" dur="4000"/>
                                        <p:tgtEl>
                                          <p:spTgt spid="9"/>
                                        </p:tgtEl>
                                      </p:cBhvr>
                                    </p:animEffect>
                                    <p:set>
                                      <p:cBhvr>
                                        <p:cTn id="19" dur="1" fill="hold">
                                          <p:stCondLst>
                                            <p:cond delay="3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3000"/>
                        <p:tgtEl>
                          <p:spTgt spid="15"/>
                        </p:tgtEl>
                      </p:cBhvr>
                    </p:animEffect>
                  </p:childTnLst>
                </p:cTn>
              </p:par>
            </p:tnLst>
          </p:tmpl>
        </p:tmplLst>
      </p:bldP>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 Image placehold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4A1571-31A7-4DD8-ABA6-4621A4E6C510}"/>
              </a:ext>
            </a:extLst>
          </p:cNvPr>
          <p:cNvGraphicFramePr>
            <a:graphicFrameLocks noChangeAspect="1"/>
          </p:cNvGraphicFramePr>
          <p:nvPr userDrawn="1">
            <p:custDataLst>
              <p:tags r:id="rId2"/>
            </p:custDataLst>
            <p:extLst>
              <p:ext uri="{D42A27DB-BD31-4B8C-83A1-F6EECF244321}">
                <p14:modId xmlns:p14="http://schemas.microsoft.com/office/powerpoint/2010/main" val="1477849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5" imgW="420" imgH="429" progId="TCLayout.ActiveDocument.1">
                  <p:embed/>
                </p:oleObj>
              </mc:Choice>
              <mc:Fallback>
                <p:oleObj name="think-cell Slide" r:id="rId5" imgW="420" imgH="429" progId="TCLayout.ActiveDocument.1">
                  <p:embed/>
                  <p:pic>
                    <p:nvPicPr>
                      <p:cNvPr id="3" name="Object 2" hidden="1">
                        <a:extLst>
                          <a:ext uri="{FF2B5EF4-FFF2-40B4-BE49-F238E27FC236}">
                            <a16:creationId xmlns:a16="http://schemas.microsoft.com/office/drawing/2014/main" id="{DA4A1571-31A7-4DD8-ABA6-4621A4E6C5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C28AF1-92A1-468C-B1F6-04E7F64F14B0}"/>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6600" b="1" i="0" baseline="0">
              <a:latin typeface="Arial" panose="020B0604020202020204" pitchFamily="34" charset="0"/>
              <a:ea typeface="+mj-ea"/>
              <a:cs typeface="+mj-cs"/>
              <a:sym typeface="Arial" panose="020B0604020202020204" pitchFamily="34" charset="0"/>
            </a:endParaRPr>
          </a:p>
        </p:txBody>
      </p:sp>
      <p:sp>
        <p:nvSpPr>
          <p:cNvPr id="16" name="Bildplatzhalter 4">
            <a:extLst>
              <a:ext uri="{FF2B5EF4-FFF2-40B4-BE49-F238E27FC236}">
                <a16:creationId xmlns:a16="http://schemas.microsoft.com/office/drawing/2014/main" id="{BFA8B18D-0993-4FE7-94F1-3D50CD319641}"/>
              </a:ext>
            </a:extLst>
          </p:cNvPr>
          <p:cNvSpPr>
            <a:spLocks noGrp="1"/>
          </p:cNvSpPr>
          <p:nvPr>
            <p:ph type="pic" sz="quarter" idx="19"/>
          </p:nvPr>
        </p:nvSpPr>
        <p:spPr>
          <a:xfrm>
            <a:off x="0" y="0"/>
            <a:ext cx="12192000" cy="6857999"/>
          </a:xfrm>
        </p:spPr>
        <p:txBody>
          <a:bodyPr/>
          <a:lstStyle/>
          <a:p>
            <a:endParaRPr lang="en-US" noProof="0"/>
          </a:p>
        </p:txBody>
      </p:sp>
      <p:sp>
        <p:nvSpPr>
          <p:cNvPr id="15" name="Untertitel 2">
            <a:extLst>
              <a:ext uri="{FF2B5EF4-FFF2-40B4-BE49-F238E27FC236}">
                <a16:creationId xmlns:a16="http://schemas.microsoft.com/office/drawing/2014/main" id="{BB76BB7C-9EB3-4744-8A8A-530012181A0C}"/>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0" name="Titel 1">
            <a:extLst>
              <a:ext uri="{FF2B5EF4-FFF2-40B4-BE49-F238E27FC236}">
                <a16:creationId xmlns:a16="http://schemas.microsoft.com/office/drawing/2014/main" id="{7000EE5F-C97B-45D9-8069-074DD5C07364}"/>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bg1"/>
                </a:solidFill>
              </a:defRPr>
            </a:lvl1pPr>
          </a:lstStyle>
          <a:p>
            <a:r>
              <a:rPr lang="en-US" noProof="0"/>
              <a:t>Click to add title</a:t>
            </a:r>
          </a:p>
        </p:txBody>
      </p:sp>
      <p:sp>
        <p:nvSpPr>
          <p:cNvPr id="14" name="Textplatzhalter 5">
            <a:extLst>
              <a:ext uri="{FF2B5EF4-FFF2-40B4-BE49-F238E27FC236}">
                <a16:creationId xmlns:a16="http://schemas.microsoft.com/office/drawing/2014/main" id="{AA0A45D0-BDC6-47F2-9430-5D76DAC38F20}"/>
              </a:ext>
            </a:extLst>
          </p:cNvPr>
          <p:cNvSpPr>
            <a:spLocks noGrp="1"/>
          </p:cNvSpPr>
          <p:nvPr>
            <p:ph type="body" sz="quarter" idx="10" hasCustomPrompt="1"/>
          </p:nvPr>
        </p:nvSpPr>
        <p:spPr>
          <a:xfrm>
            <a:off x="10301430" y="524356"/>
            <a:ext cx="1544400" cy="511200"/>
          </a:xfrm>
          <a:blipFill>
            <a:blip r:embed="rId7" cstate="email">
              <a:extLst>
                <a:ext uri="{28A0092B-C50C-407E-A947-70E740481C1C}">
                  <a14:useLocalDpi xmlns:a14="http://schemas.microsoft.com/office/drawing/2010/main"/>
                </a:ext>
              </a:extLst>
            </a:blip>
            <a:stretch>
              <a:fillRect/>
            </a:stretch>
          </a:blipFill>
        </p:spPr>
        <p:txBody>
          <a:bodyPr/>
          <a:lstStyle/>
          <a:p>
            <a:pPr lvl="0"/>
            <a:r>
              <a:rPr lang="en-US" noProof="0"/>
              <a:t> </a:t>
            </a:r>
          </a:p>
        </p:txBody>
      </p:sp>
    </p:spTree>
    <p:extLst>
      <p:ext uri="{BB962C8B-B14F-4D97-AF65-F5344CB8AC3E}">
        <p14:creationId xmlns:p14="http://schemas.microsoft.com/office/powerpoint/2010/main" val="958735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par>
                                <p:cTn id="8" presetID="10" presetClass="entr" presetSubtype="0" fill="hold" grpId="0" nodeType="withEffect">
                                  <p:stCondLst>
                                    <p:cond delay="19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1900"/>
                  </p:stCondLst>
                  <p:childTnLst>
                    <p:set>
                      <p:cBhvr>
                        <p:cTn dur="1" fill="hold">
                          <p:stCondLst>
                            <p:cond delay="0"/>
                          </p:stCondLst>
                        </p:cTn>
                        <p:tgtEl>
                          <p:spTgt spid="15"/>
                        </p:tgtEl>
                        <p:attrNameLst>
                          <p:attrName>style.visibility</p:attrName>
                        </p:attrNameLst>
                      </p:cBhvr>
                      <p:to>
                        <p:strVal val="visible"/>
                      </p:to>
                    </p:set>
                    <p:animEffect transition="in" filter="fade">
                      <p:cBhvr>
                        <p:cTn dur="3000"/>
                        <p:tgtEl>
                          <p:spTgt spid="15"/>
                        </p:tgtEl>
                      </p:cBhvr>
                    </p:animEffect>
                  </p:childTnLst>
                </p:cTn>
              </p:par>
            </p:tnLst>
          </p:tmpl>
        </p:tmplLst>
      </p:bldP>
      <p:bldP spid="20"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pter - whit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5C00460-B3CB-4570-89E6-0E2BEAED7DFF}"/>
              </a:ext>
            </a:extLst>
          </p:cNvPr>
          <p:cNvGraphicFramePr>
            <a:graphicFrameLocks noChangeAspect="1"/>
          </p:cNvGraphicFramePr>
          <p:nvPr userDrawn="1">
            <p:custDataLst>
              <p:tags r:id="rId2"/>
            </p:custDataLst>
            <p:extLst>
              <p:ext uri="{D42A27DB-BD31-4B8C-83A1-F6EECF244321}">
                <p14:modId xmlns:p14="http://schemas.microsoft.com/office/powerpoint/2010/main" val="4120161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5" imgW="420" imgH="429" progId="TCLayout.ActiveDocument.1">
                  <p:embed/>
                </p:oleObj>
              </mc:Choice>
              <mc:Fallback>
                <p:oleObj name="think-cell Slide" r:id="rId5" imgW="420" imgH="429" progId="TCLayout.ActiveDocument.1">
                  <p:embed/>
                  <p:pic>
                    <p:nvPicPr>
                      <p:cNvPr id="3" name="Object 2" hidden="1">
                        <a:extLst>
                          <a:ext uri="{FF2B5EF4-FFF2-40B4-BE49-F238E27FC236}">
                            <a16:creationId xmlns:a16="http://schemas.microsoft.com/office/drawing/2014/main" id="{65C00460-B3CB-4570-89E6-0E2BEAED7D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B7DD112-0CE0-4C90-A8A6-710CBF75305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6600" b="1" i="0" baseline="0">
              <a:latin typeface="Arial" panose="020B0604020202020204" pitchFamily="34" charset="0"/>
              <a:ea typeface="+mj-ea"/>
              <a:cs typeface="+mj-cs"/>
              <a:sym typeface="Arial" panose="020B0604020202020204" pitchFamily="34" charset="0"/>
            </a:endParaRPr>
          </a:p>
        </p:txBody>
      </p:sp>
      <p:sp>
        <p:nvSpPr>
          <p:cNvPr id="15" name="Untertitel 2">
            <a:extLst>
              <a:ext uri="{FF2B5EF4-FFF2-40B4-BE49-F238E27FC236}">
                <a16:creationId xmlns:a16="http://schemas.microsoft.com/office/drawing/2014/main" id="{BB76BB7C-9EB3-4744-8A8A-530012181A0C}"/>
              </a:ext>
            </a:extLst>
          </p:cNvPr>
          <p:cNvSpPr>
            <a:spLocks noGrp="1"/>
          </p:cNvSpPr>
          <p:nvPr>
            <p:ph type="subTitle" idx="1" hasCustomPrompt="1"/>
          </p:nvPr>
        </p:nvSpPr>
        <p:spPr>
          <a:xfrm>
            <a:off x="479424" y="4755514"/>
            <a:ext cx="11233149" cy="1408760"/>
          </a:xfrm>
        </p:spPr>
        <p:txBody>
          <a:bodyPr>
            <a:normAutofit/>
          </a:bodyPr>
          <a:lstStyle>
            <a:lvl1pPr marL="0" indent="0" algn="l">
              <a:buNone/>
              <a:defRPr sz="28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20" name="Titel 1">
            <a:extLst>
              <a:ext uri="{FF2B5EF4-FFF2-40B4-BE49-F238E27FC236}">
                <a16:creationId xmlns:a16="http://schemas.microsoft.com/office/drawing/2014/main" id="{7000EE5F-C97B-45D9-8069-074DD5C07364}"/>
              </a:ext>
            </a:extLst>
          </p:cNvPr>
          <p:cNvSpPr>
            <a:spLocks noGrp="1"/>
          </p:cNvSpPr>
          <p:nvPr>
            <p:ph type="ctrTitle" hasCustomPrompt="1"/>
          </p:nvPr>
        </p:nvSpPr>
        <p:spPr>
          <a:xfrm>
            <a:off x="479423" y="1916113"/>
            <a:ext cx="11084867" cy="2603605"/>
          </a:xfrm>
        </p:spPr>
        <p:txBody>
          <a:bodyPr anchor="b">
            <a:noAutofit/>
          </a:bodyPr>
          <a:lstStyle>
            <a:lvl1pPr algn="l">
              <a:defRPr sz="6600" kern="0" cap="none" spc="0" baseline="0">
                <a:solidFill>
                  <a:schemeClr val="tx1"/>
                </a:solidFill>
              </a:defRPr>
            </a:lvl1pPr>
          </a:lstStyle>
          <a:p>
            <a:r>
              <a:rPr lang="en-US" noProof="0"/>
              <a:t>Click to add title</a:t>
            </a:r>
          </a:p>
        </p:txBody>
      </p:sp>
      <p:pic>
        <p:nvPicPr>
          <p:cNvPr id="7" name="Grafik 6">
            <a:extLst>
              <a:ext uri="{FF2B5EF4-FFF2-40B4-BE49-F238E27FC236}">
                <a16:creationId xmlns:a16="http://schemas.microsoft.com/office/drawing/2014/main" id="{BAB05F9C-BC44-4723-9206-5F426E4BA3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298606" y="524356"/>
            <a:ext cx="1543624" cy="511200"/>
          </a:xfrm>
          <a:prstGeom prst="rect">
            <a:avLst/>
          </a:prstGeom>
        </p:spPr>
      </p:pic>
    </p:spTree>
    <p:extLst>
      <p:ext uri="{BB962C8B-B14F-4D97-AF65-F5344CB8AC3E}">
        <p14:creationId xmlns:p14="http://schemas.microsoft.com/office/powerpoint/2010/main" val="1132604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par>
                                <p:cTn id="8" presetID="10" presetClass="entr" presetSubtype="0" fill="hold" grpId="0" nodeType="withEffect">
                                  <p:stCondLst>
                                    <p:cond delay="19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1900"/>
                  </p:stCondLst>
                  <p:childTnLst>
                    <p:set>
                      <p:cBhvr>
                        <p:cTn dur="1" fill="hold">
                          <p:stCondLst>
                            <p:cond delay="0"/>
                          </p:stCondLst>
                        </p:cTn>
                        <p:tgtEl>
                          <p:spTgt spid="15"/>
                        </p:tgtEl>
                        <p:attrNameLst>
                          <p:attrName>style.visibility</p:attrName>
                        </p:attrNameLst>
                      </p:cBhvr>
                      <p:to>
                        <p:strVal val="visible"/>
                      </p:to>
                    </p:set>
                    <p:animEffect transition="in" filter="fade">
                      <p:cBhvr>
                        <p:cTn dur="3000"/>
                        <p:tgtEl>
                          <p:spTgt spid="15"/>
                        </p:tgtEl>
                      </p:cBhvr>
                    </p:animEffect>
                  </p:childTnLst>
                </p:cTn>
              </p:par>
            </p:tnLst>
          </p:tmpl>
        </p:tmplLst>
      </p:bldP>
      <p:bldP spid="20"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47F837E3-A352-47C5-896C-79CE216855B5}"/>
              </a:ext>
            </a:extLst>
          </p:cNvPr>
          <p:cNvSpPr>
            <a:spLocks noGrp="1"/>
          </p:cNvSpPr>
          <p:nvPr>
            <p:ph type="dt" sz="half" idx="14"/>
          </p:nvPr>
        </p:nvSpPr>
        <p:spPr/>
        <p:txBody>
          <a:bodyPr/>
          <a:lstStyle/>
          <a:p>
            <a:endParaRPr lang="en-US" noProof="0"/>
          </a:p>
        </p:txBody>
      </p:sp>
      <p:sp>
        <p:nvSpPr>
          <p:cNvPr id="13" name="Fußzeilenplatzhalter 12">
            <a:extLst>
              <a:ext uri="{FF2B5EF4-FFF2-40B4-BE49-F238E27FC236}">
                <a16:creationId xmlns:a16="http://schemas.microsoft.com/office/drawing/2014/main" id="{DCD2D3E1-BF04-49BA-9ABD-16507134B39F}"/>
              </a:ext>
            </a:extLst>
          </p:cNvPr>
          <p:cNvSpPr>
            <a:spLocks noGrp="1"/>
          </p:cNvSpPr>
          <p:nvPr>
            <p:ph type="ftr" sz="quarter" idx="15"/>
          </p:nvPr>
        </p:nvSpPr>
        <p:spPr/>
        <p:txBody>
          <a:bodyPr/>
          <a:lstStyle/>
          <a:p>
            <a:endParaRPr lang="en-US" noProof="0"/>
          </a:p>
        </p:txBody>
      </p:sp>
      <p:sp>
        <p:nvSpPr>
          <p:cNvPr id="14" name="Foliennummernplatzhalter 13">
            <a:extLst>
              <a:ext uri="{FF2B5EF4-FFF2-40B4-BE49-F238E27FC236}">
                <a16:creationId xmlns:a16="http://schemas.microsoft.com/office/drawing/2014/main" id="{510596DF-A0CD-4CBF-B29B-072B676B80CA}"/>
              </a:ext>
            </a:extLst>
          </p:cNvPr>
          <p:cNvSpPr>
            <a:spLocks noGrp="1"/>
          </p:cNvSpPr>
          <p:nvPr>
            <p:ph type="sldNum" sz="quarter" idx="16"/>
          </p:nvPr>
        </p:nvSpPr>
        <p:spPr/>
        <p:txBody>
          <a:bodyPr/>
          <a:lstStyle/>
          <a:p>
            <a:fld id="{48BAED25-F67B-4389-AF81-088E5999745F}" type="slidenum">
              <a:rPr lang="en-US" noProof="0" smtClean="0"/>
              <a:pPr/>
              <a:t>‹#›</a:t>
            </a:fld>
            <a:endParaRPr lang="en-US" noProof="0"/>
          </a:p>
        </p:txBody>
      </p:sp>
    </p:spTree>
    <p:extLst>
      <p:ext uri="{BB962C8B-B14F-4D97-AF65-F5344CB8AC3E}">
        <p14:creationId xmlns:p14="http://schemas.microsoft.com/office/powerpoint/2010/main" val="3787071791"/>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ultipicture">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624FB37B-3025-4DE4-9926-B6DFCC0B1C6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5" imgW="420" imgH="429" progId="TCLayout.ActiveDocument.1">
                  <p:embed/>
                </p:oleObj>
              </mc:Choice>
              <mc:Fallback>
                <p:oleObj name="think-cell Slide" r:id="rId5" imgW="420" imgH="429" progId="TCLayout.ActiveDocument.1">
                  <p:embed/>
                  <p:pic>
                    <p:nvPicPr>
                      <p:cNvPr id="14" name="Object 13" hidden="1">
                        <a:extLst>
                          <a:ext uri="{FF2B5EF4-FFF2-40B4-BE49-F238E27FC236}">
                            <a16:creationId xmlns:a16="http://schemas.microsoft.com/office/drawing/2014/main" id="{624FB37B-3025-4DE4-9926-B6DFCC0B1C6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BA53803A-858A-4ABA-ACA8-350C727362D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6" name="Bildplatzhalter 4">
            <a:extLst>
              <a:ext uri="{FF2B5EF4-FFF2-40B4-BE49-F238E27FC236}">
                <a16:creationId xmlns:a16="http://schemas.microsoft.com/office/drawing/2014/main" id="{3110B0BD-4F20-4AD2-A47E-04397F684BEC}"/>
              </a:ext>
            </a:extLst>
          </p:cNvPr>
          <p:cNvSpPr>
            <a:spLocks noGrp="1"/>
          </p:cNvSpPr>
          <p:nvPr>
            <p:ph type="pic" sz="quarter" idx="19"/>
          </p:nvPr>
        </p:nvSpPr>
        <p:spPr>
          <a:xfrm>
            <a:off x="0" y="0"/>
            <a:ext cx="4064400" cy="3430800"/>
          </a:xfrm>
        </p:spPr>
        <p:txBody>
          <a:bodyPr/>
          <a:lstStyle/>
          <a:p>
            <a:endParaRPr lang="en-US" noProof="0"/>
          </a:p>
        </p:txBody>
      </p:sp>
      <p:sp>
        <p:nvSpPr>
          <p:cNvPr id="7" name="Bildplatzhalter 4">
            <a:extLst>
              <a:ext uri="{FF2B5EF4-FFF2-40B4-BE49-F238E27FC236}">
                <a16:creationId xmlns:a16="http://schemas.microsoft.com/office/drawing/2014/main" id="{C2FBF6A0-2A98-4272-801F-E5E5C8A93300}"/>
              </a:ext>
            </a:extLst>
          </p:cNvPr>
          <p:cNvSpPr>
            <a:spLocks noGrp="1"/>
          </p:cNvSpPr>
          <p:nvPr>
            <p:ph type="pic" sz="quarter" idx="20"/>
          </p:nvPr>
        </p:nvSpPr>
        <p:spPr>
          <a:xfrm>
            <a:off x="0" y="3427200"/>
            <a:ext cx="4064400" cy="3430800"/>
          </a:xfrm>
        </p:spPr>
        <p:txBody>
          <a:bodyPr/>
          <a:lstStyle/>
          <a:p>
            <a:endParaRPr lang="en-US" noProof="0"/>
          </a:p>
        </p:txBody>
      </p:sp>
      <p:sp>
        <p:nvSpPr>
          <p:cNvPr id="9" name="Bildplatzhalter 4">
            <a:extLst>
              <a:ext uri="{FF2B5EF4-FFF2-40B4-BE49-F238E27FC236}">
                <a16:creationId xmlns:a16="http://schemas.microsoft.com/office/drawing/2014/main" id="{521F19F4-0081-405A-9FFC-547D935336F3}"/>
              </a:ext>
            </a:extLst>
          </p:cNvPr>
          <p:cNvSpPr>
            <a:spLocks noGrp="1"/>
          </p:cNvSpPr>
          <p:nvPr>
            <p:ph type="pic" sz="quarter" idx="22"/>
          </p:nvPr>
        </p:nvSpPr>
        <p:spPr>
          <a:xfrm>
            <a:off x="4063800" y="3427200"/>
            <a:ext cx="4064400" cy="3430800"/>
          </a:xfrm>
        </p:spPr>
        <p:txBody>
          <a:bodyPr/>
          <a:lstStyle/>
          <a:p>
            <a:endParaRPr lang="en-US" noProof="0"/>
          </a:p>
        </p:txBody>
      </p:sp>
      <p:sp>
        <p:nvSpPr>
          <p:cNvPr id="10" name="Bildplatzhalter 4">
            <a:extLst>
              <a:ext uri="{FF2B5EF4-FFF2-40B4-BE49-F238E27FC236}">
                <a16:creationId xmlns:a16="http://schemas.microsoft.com/office/drawing/2014/main" id="{71EDF6C2-AA7D-4F89-A67F-8717496E07C4}"/>
              </a:ext>
            </a:extLst>
          </p:cNvPr>
          <p:cNvSpPr>
            <a:spLocks noGrp="1"/>
          </p:cNvSpPr>
          <p:nvPr>
            <p:ph type="pic" sz="quarter" idx="23"/>
          </p:nvPr>
        </p:nvSpPr>
        <p:spPr>
          <a:xfrm>
            <a:off x="8127600" y="0"/>
            <a:ext cx="4064400" cy="3430800"/>
          </a:xfrm>
        </p:spPr>
        <p:txBody>
          <a:bodyPr/>
          <a:lstStyle/>
          <a:p>
            <a:endParaRPr lang="en-US" noProof="0"/>
          </a:p>
        </p:txBody>
      </p:sp>
      <p:sp>
        <p:nvSpPr>
          <p:cNvPr id="11" name="Bildplatzhalter 4">
            <a:extLst>
              <a:ext uri="{FF2B5EF4-FFF2-40B4-BE49-F238E27FC236}">
                <a16:creationId xmlns:a16="http://schemas.microsoft.com/office/drawing/2014/main" id="{A1396492-B460-420D-A8AE-A4D8D0B3E3F9}"/>
              </a:ext>
            </a:extLst>
          </p:cNvPr>
          <p:cNvSpPr>
            <a:spLocks noGrp="1"/>
          </p:cNvSpPr>
          <p:nvPr>
            <p:ph type="pic" sz="quarter" idx="24"/>
          </p:nvPr>
        </p:nvSpPr>
        <p:spPr>
          <a:xfrm>
            <a:off x="8127600" y="3427200"/>
            <a:ext cx="4064400" cy="3430800"/>
          </a:xfrm>
        </p:spPr>
        <p:txBody>
          <a:bodyPr/>
          <a:lstStyle/>
          <a:p>
            <a:endParaRPr lang="en-US" noProof="0"/>
          </a:p>
        </p:txBody>
      </p:sp>
      <p:sp>
        <p:nvSpPr>
          <p:cNvPr id="8" name="Bildplatzhalter 4">
            <a:extLst>
              <a:ext uri="{FF2B5EF4-FFF2-40B4-BE49-F238E27FC236}">
                <a16:creationId xmlns:a16="http://schemas.microsoft.com/office/drawing/2014/main" id="{EF5BD2D1-6604-482B-B501-CC3B55774AD6}"/>
              </a:ext>
            </a:extLst>
          </p:cNvPr>
          <p:cNvSpPr>
            <a:spLocks noGrp="1"/>
          </p:cNvSpPr>
          <p:nvPr>
            <p:ph type="pic" sz="quarter" idx="21"/>
          </p:nvPr>
        </p:nvSpPr>
        <p:spPr>
          <a:xfrm>
            <a:off x="4063800" y="0"/>
            <a:ext cx="4064400" cy="3430800"/>
          </a:xfrm>
        </p:spPr>
        <p:txBody>
          <a:bodyPr/>
          <a:lstStyle/>
          <a:p>
            <a:endParaRPr lang="en-US" noProof="0"/>
          </a:p>
        </p:txBody>
      </p:sp>
      <p:sp>
        <p:nvSpPr>
          <p:cNvPr id="12" name="Title 11">
            <a:extLst>
              <a:ext uri="{FF2B5EF4-FFF2-40B4-BE49-F238E27FC236}">
                <a16:creationId xmlns:a16="http://schemas.microsoft.com/office/drawing/2014/main" id="{4F3CABFA-1BF9-438F-8452-5E6A60B02B3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743191742"/>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557">
          <p15:clr>
            <a:srgbClr val="FBAE40"/>
          </p15:clr>
        </p15:guide>
        <p15:guide id="4" pos="51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 big Images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5CC365E-1451-49E2-87C7-1144346592D1}"/>
              </a:ext>
            </a:extLst>
          </p:cNvPr>
          <p:cNvSpPr>
            <a:spLocks noGrp="1"/>
          </p:cNvSpPr>
          <p:nvPr>
            <p:ph type="pic" sz="quarter" idx="19"/>
          </p:nvPr>
        </p:nvSpPr>
        <p:spPr>
          <a:xfrm>
            <a:off x="0" y="0"/>
            <a:ext cx="4064400" cy="6858000"/>
          </a:xfrm>
        </p:spPr>
        <p:txBody>
          <a:bodyPr/>
          <a:lstStyle/>
          <a:p>
            <a:endParaRPr lang="en-US" noProof="0"/>
          </a:p>
        </p:txBody>
      </p:sp>
      <p:sp>
        <p:nvSpPr>
          <p:cNvPr id="3" name="Inhaltsplatzhalter 2">
            <a:extLst>
              <a:ext uri="{FF2B5EF4-FFF2-40B4-BE49-F238E27FC236}">
                <a16:creationId xmlns:a16="http://schemas.microsoft.com/office/drawing/2014/main" id="{4ADD5FD5-B59B-44CF-974E-6D6142FD30ED}"/>
              </a:ext>
            </a:extLst>
          </p:cNvPr>
          <p:cNvSpPr>
            <a:spLocks noGrp="1"/>
          </p:cNvSpPr>
          <p:nvPr>
            <p:ph idx="1" hasCustomPrompt="1"/>
          </p:nvPr>
        </p:nvSpPr>
        <p:spPr>
          <a:xfrm>
            <a:off x="479425" y="476251"/>
            <a:ext cx="3600000" cy="5616574"/>
          </a:xfrm>
        </p:spPr>
        <p:txBody>
          <a:bodyPr rIns="180000"/>
          <a:lstStyle>
            <a:lvl1pPr algn="l" defTabSz="914400" rtl="0" eaLnBrk="1" latinLnBrk="0" hangingPunct="1">
              <a:lnSpc>
                <a:spcPct val="100000"/>
              </a:lnSpc>
              <a:spcBef>
                <a:spcPct val="0"/>
              </a:spcBef>
              <a:buNone/>
              <a:defRPr lang="de-DE" sz="3200" b="1" kern="1200" cap="none" spc="0" baseline="0" dirty="0">
                <a:solidFill>
                  <a:schemeClr val="tx1"/>
                </a:solidFill>
                <a:latin typeface="+mj-lt"/>
                <a:ea typeface="+mj-ea"/>
                <a:cs typeface="+mj-cs"/>
              </a:defRPr>
            </a:lvl1pPr>
            <a:lvl2pPr>
              <a:defRPr sz="2000" b="1" spc="0" baseline="0"/>
            </a:lvl2pPr>
            <a:lvl3pPr marL="0" indent="0">
              <a:buNone/>
              <a:defRPr spc="0" baseline="0"/>
            </a:lvl3pPr>
            <a:lvl4pPr marL="216000">
              <a:defRPr spc="0" baseline="0"/>
            </a:lvl4pPr>
            <a:lvl5pPr marL="432000">
              <a:defRPr spc="0" baseline="0"/>
            </a:lvl5pPr>
          </a:lstStyle>
          <a:p>
            <a:pPr lvl="0"/>
            <a:r>
              <a:rPr lang="en-US" noProof="0"/>
              <a:t>Click to edit Master title style</a:t>
            </a:r>
          </a:p>
          <a:p>
            <a:pPr lvl="1"/>
            <a:r>
              <a:rPr lang="en-US" noProof="0"/>
              <a:t>Second level</a:t>
            </a:r>
          </a:p>
          <a:p>
            <a:pPr lvl="2"/>
            <a:r>
              <a:rPr lang="en-US" noProof="0"/>
              <a:t>Third level</a:t>
            </a:r>
          </a:p>
          <a:p>
            <a:pPr lvl="3"/>
            <a:r>
              <a:rPr lang="en-US" noProof="0"/>
              <a:t>Fourth level</a:t>
            </a:r>
          </a:p>
          <a:p>
            <a:pPr lvl="4"/>
            <a:r>
              <a:rPr lang="en-US" noProof="0"/>
              <a:t>Fifth level bene</a:t>
            </a:r>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12" name="Bildplatzhalter 4">
            <a:extLst>
              <a:ext uri="{FF2B5EF4-FFF2-40B4-BE49-F238E27FC236}">
                <a16:creationId xmlns:a16="http://schemas.microsoft.com/office/drawing/2014/main" id="{CE916EED-C1C0-4C07-8ADE-F30C7E095910}"/>
              </a:ext>
            </a:extLst>
          </p:cNvPr>
          <p:cNvSpPr>
            <a:spLocks noGrp="1"/>
          </p:cNvSpPr>
          <p:nvPr>
            <p:ph type="pic" sz="quarter" idx="20"/>
          </p:nvPr>
        </p:nvSpPr>
        <p:spPr>
          <a:xfrm>
            <a:off x="4063800" y="0"/>
            <a:ext cx="4064400" cy="6858000"/>
          </a:xfrm>
        </p:spPr>
        <p:txBody>
          <a:bodyPr/>
          <a:lstStyle/>
          <a:p>
            <a:endParaRPr lang="en-US" noProof="0"/>
          </a:p>
        </p:txBody>
      </p:sp>
      <p:sp>
        <p:nvSpPr>
          <p:cNvPr id="13" name="Bildplatzhalter 4">
            <a:extLst>
              <a:ext uri="{FF2B5EF4-FFF2-40B4-BE49-F238E27FC236}">
                <a16:creationId xmlns:a16="http://schemas.microsoft.com/office/drawing/2014/main" id="{293FF952-C637-4B66-8635-2BD729FD691B}"/>
              </a:ext>
            </a:extLst>
          </p:cNvPr>
          <p:cNvSpPr>
            <a:spLocks noGrp="1"/>
          </p:cNvSpPr>
          <p:nvPr>
            <p:ph type="pic" sz="quarter" idx="21"/>
          </p:nvPr>
        </p:nvSpPr>
        <p:spPr>
          <a:xfrm>
            <a:off x="8127600" y="0"/>
            <a:ext cx="4064400" cy="6858000"/>
          </a:xfrm>
        </p:spPr>
        <p:txBody>
          <a:bodyPr/>
          <a:lstStyle/>
          <a:p>
            <a:endParaRPr lang="en-US" noProof="0"/>
          </a:p>
        </p:txBody>
      </p:sp>
    </p:spTree>
    <p:extLst>
      <p:ext uri="{BB962C8B-B14F-4D97-AF65-F5344CB8AC3E}">
        <p14:creationId xmlns:p14="http://schemas.microsoft.com/office/powerpoint/2010/main" val="693254177"/>
      </p:ext>
    </p:extLst>
  </p:cSld>
  <p:clrMapOvr>
    <a:masterClrMapping/>
  </p:clrMapOvr>
  <p:transition spd="slow">
    <p:wipe/>
  </p:transition>
  <p:extLst>
    <p:ext uri="{DCECCB84-F9BA-43D5-87BE-67443E8EF086}">
      <p15:sldGuideLst xmlns:p15="http://schemas.microsoft.com/office/powerpoint/2012/main">
        <p15:guide id="1" pos="3840">
          <p15:clr>
            <a:srgbClr val="FBAE40"/>
          </p15:clr>
        </p15:guide>
        <p15:guide id="2" pos="2561">
          <p15:clr>
            <a:srgbClr val="FBAE40"/>
          </p15:clr>
        </p15:guide>
        <p15:guide id="3" pos="5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 with graph or pictur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543413B-18DD-49AB-B681-302FC2C2C8F8}"/>
              </a:ext>
            </a:extLst>
          </p:cNvPr>
          <p:cNvGraphicFramePr>
            <a:graphicFrameLocks noChangeAspect="1"/>
          </p:cNvGraphicFramePr>
          <p:nvPr userDrawn="1">
            <p:custDataLst>
              <p:tags r:id="rId2"/>
            </p:custDataLst>
            <p:extLst>
              <p:ext uri="{D42A27DB-BD31-4B8C-83A1-F6EECF244321}">
                <p14:modId xmlns:p14="http://schemas.microsoft.com/office/powerpoint/2010/main" val="3466284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420" imgH="429" progId="TCLayout.ActiveDocument.1">
                  <p:embed/>
                </p:oleObj>
              </mc:Choice>
              <mc:Fallback>
                <p:oleObj name="think-cell Slide" r:id="rId5" imgW="420" imgH="429" progId="TCLayout.ActiveDocument.1">
                  <p:embed/>
                  <p:pic>
                    <p:nvPicPr>
                      <p:cNvPr id="6" name="Object 5" hidden="1">
                        <a:extLst>
                          <a:ext uri="{FF2B5EF4-FFF2-40B4-BE49-F238E27FC236}">
                            <a16:creationId xmlns:a16="http://schemas.microsoft.com/office/drawing/2014/main" id="{E543413B-18DD-49AB-B681-302FC2C2C8F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C2FC1F4-0A24-48B8-9662-BA5C606A3E7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12" name="Datumsplatzhalter 11">
            <a:extLst>
              <a:ext uri="{FF2B5EF4-FFF2-40B4-BE49-F238E27FC236}">
                <a16:creationId xmlns:a16="http://schemas.microsoft.com/office/drawing/2014/main" id="{FD26B49F-CCAE-47BE-A80D-261564C756D5}"/>
              </a:ext>
            </a:extLst>
          </p:cNvPr>
          <p:cNvSpPr>
            <a:spLocks noGrp="1"/>
          </p:cNvSpPr>
          <p:nvPr>
            <p:ph type="dt" sz="half" idx="15"/>
          </p:nvPr>
        </p:nvSpPr>
        <p:spPr/>
        <p:txBody>
          <a:bodyPr/>
          <a:lstStyle/>
          <a:p>
            <a:endParaRPr lang="en-US" noProof="0"/>
          </a:p>
        </p:txBody>
      </p:sp>
      <p:sp>
        <p:nvSpPr>
          <p:cNvPr id="13" name="Fußzeilenplatzhalter 12">
            <a:extLst>
              <a:ext uri="{FF2B5EF4-FFF2-40B4-BE49-F238E27FC236}">
                <a16:creationId xmlns:a16="http://schemas.microsoft.com/office/drawing/2014/main" id="{01E7ED81-0E0C-4A0A-998F-99763A037DC8}"/>
              </a:ext>
            </a:extLst>
          </p:cNvPr>
          <p:cNvSpPr>
            <a:spLocks noGrp="1"/>
          </p:cNvSpPr>
          <p:nvPr>
            <p:ph type="ftr" sz="quarter" idx="16"/>
          </p:nvPr>
        </p:nvSpPr>
        <p:spPr/>
        <p:txBody>
          <a:bodyPr/>
          <a:lstStyle/>
          <a:p>
            <a:endParaRPr lang="en-US" noProof="0"/>
          </a:p>
        </p:txBody>
      </p:sp>
      <p:sp>
        <p:nvSpPr>
          <p:cNvPr id="14" name="Foliennummernplatzhalter 13">
            <a:extLst>
              <a:ext uri="{FF2B5EF4-FFF2-40B4-BE49-F238E27FC236}">
                <a16:creationId xmlns:a16="http://schemas.microsoft.com/office/drawing/2014/main" id="{80B02F72-F34A-462E-B197-A7FEC330C397}"/>
              </a:ext>
            </a:extLst>
          </p:cNvPr>
          <p:cNvSpPr>
            <a:spLocks noGrp="1"/>
          </p:cNvSpPr>
          <p:nvPr>
            <p:ph type="sldNum" sz="quarter" idx="17"/>
          </p:nvPr>
        </p:nvSpPr>
        <p:spPr/>
        <p:txBody>
          <a:bodyPr/>
          <a:lstStyle/>
          <a:p>
            <a:fld id="{48BAED25-F67B-4389-AF81-088E5999745F}" type="slidenum">
              <a:rPr lang="en-US" noProof="0" smtClean="0"/>
              <a:pPr/>
              <a:t>‹#›</a:t>
            </a:fld>
            <a:endParaRPr lang="en-US" noProof="0"/>
          </a:p>
        </p:txBody>
      </p:sp>
      <p:sp>
        <p:nvSpPr>
          <p:cNvPr id="4" name="Title 3">
            <a:extLst>
              <a:ext uri="{FF2B5EF4-FFF2-40B4-BE49-F238E27FC236}">
                <a16:creationId xmlns:a16="http://schemas.microsoft.com/office/drawing/2014/main" id="{B6E1DCDD-6CB4-4CD0-9F6C-DB6B6257958F}"/>
              </a:ext>
            </a:extLst>
          </p:cNvPr>
          <p:cNvSpPr>
            <a:spLocks noGrp="1"/>
          </p:cNvSpPr>
          <p:nvPr>
            <p:ph type="title"/>
          </p:nvPr>
        </p:nvSpPr>
        <p:spPr/>
        <p:txBody>
          <a:bodyPr/>
          <a:lstStyle/>
          <a:p>
            <a:r>
              <a:rPr lang="en-US" noProof="0"/>
              <a:t>Click to edit Master title style</a:t>
            </a:r>
          </a:p>
        </p:txBody>
      </p:sp>
      <p:sp>
        <p:nvSpPr>
          <p:cNvPr id="10" name="Textplatzhalter 9">
            <a:extLst>
              <a:ext uri="{FF2B5EF4-FFF2-40B4-BE49-F238E27FC236}">
                <a16:creationId xmlns:a16="http://schemas.microsoft.com/office/drawing/2014/main" id="{27CAE8CF-66B8-436E-A028-3ACD811A666E}"/>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1" name="Inhaltsplatzhalter 2">
            <a:extLst>
              <a:ext uri="{FF2B5EF4-FFF2-40B4-BE49-F238E27FC236}">
                <a16:creationId xmlns:a16="http://schemas.microsoft.com/office/drawing/2014/main" id="{29A830F7-C50F-45B3-8CA1-FDAA228DE8AB}"/>
              </a:ext>
            </a:extLst>
          </p:cNvPr>
          <p:cNvSpPr>
            <a:spLocks noGrp="1"/>
          </p:cNvSpPr>
          <p:nvPr>
            <p:ph idx="22"/>
          </p:nvPr>
        </p:nvSpPr>
        <p:spPr>
          <a:xfrm>
            <a:off x="479425" y="3535679"/>
            <a:ext cx="5508625" cy="2557145"/>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5" name="Inhaltsplatzhalter 2">
            <a:extLst>
              <a:ext uri="{FF2B5EF4-FFF2-40B4-BE49-F238E27FC236}">
                <a16:creationId xmlns:a16="http://schemas.microsoft.com/office/drawing/2014/main" id="{D855801E-03B2-4E6C-8599-65D490FA039C}"/>
              </a:ext>
            </a:extLst>
          </p:cNvPr>
          <p:cNvSpPr>
            <a:spLocks noGrp="1"/>
          </p:cNvSpPr>
          <p:nvPr>
            <p:ph idx="23"/>
          </p:nvPr>
        </p:nvSpPr>
        <p:spPr>
          <a:xfrm>
            <a:off x="6203949" y="3535679"/>
            <a:ext cx="5508625" cy="2557145"/>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6" name="Textplatzhalter 12">
            <a:extLst>
              <a:ext uri="{FF2B5EF4-FFF2-40B4-BE49-F238E27FC236}">
                <a16:creationId xmlns:a16="http://schemas.microsoft.com/office/drawing/2014/main" id="{40F176A4-3FD0-49C6-89EE-CD3FB6229946}"/>
              </a:ext>
            </a:extLst>
          </p:cNvPr>
          <p:cNvSpPr>
            <a:spLocks noGrp="1"/>
          </p:cNvSpPr>
          <p:nvPr>
            <p:ph type="body" sz="quarter" idx="27"/>
          </p:nvPr>
        </p:nvSpPr>
        <p:spPr>
          <a:xfrm>
            <a:off x="479425" y="1700213"/>
            <a:ext cx="5496385" cy="1622108"/>
          </a:xfrm>
        </p:spPr>
        <p:txBody>
          <a:bodyPr/>
          <a:lstStyle/>
          <a:p>
            <a:pPr lvl="0"/>
            <a:r>
              <a:rPr lang="de-DE"/>
              <a:t>Mastertextformat bearbeiten</a:t>
            </a:r>
          </a:p>
          <a:p>
            <a:pPr lvl="1"/>
            <a:r>
              <a:rPr lang="de-DE"/>
              <a:t>Zweite Ebene</a:t>
            </a:r>
          </a:p>
          <a:p>
            <a:pPr lvl="2"/>
            <a:r>
              <a:rPr lang="de-DE"/>
              <a:t>Dritte Ebene</a:t>
            </a:r>
          </a:p>
          <a:p>
            <a:pPr lvl="3"/>
            <a:endParaRPr lang="en-US"/>
          </a:p>
        </p:txBody>
      </p:sp>
      <p:sp>
        <p:nvSpPr>
          <p:cNvPr id="17" name="Textplatzhalter 12">
            <a:extLst>
              <a:ext uri="{FF2B5EF4-FFF2-40B4-BE49-F238E27FC236}">
                <a16:creationId xmlns:a16="http://schemas.microsoft.com/office/drawing/2014/main" id="{B51C8AFB-DCF7-4707-855B-95830E76E59A}"/>
              </a:ext>
            </a:extLst>
          </p:cNvPr>
          <p:cNvSpPr>
            <a:spLocks noGrp="1"/>
          </p:cNvSpPr>
          <p:nvPr>
            <p:ph type="body" sz="quarter" idx="29"/>
          </p:nvPr>
        </p:nvSpPr>
        <p:spPr>
          <a:xfrm>
            <a:off x="6216191" y="1700213"/>
            <a:ext cx="5496384" cy="1622108"/>
          </a:xfrm>
        </p:spPr>
        <p:txBody>
          <a:body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16056101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with pictur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543413B-18DD-49AB-B681-302FC2C2C8F8}"/>
              </a:ext>
            </a:extLst>
          </p:cNvPr>
          <p:cNvGraphicFramePr>
            <a:graphicFrameLocks noChangeAspect="1"/>
          </p:cNvGraphicFramePr>
          <p:nvPr userDrawn="1">
            <p:custDataLst>
              <p:tags r:id="rId2"/>
            </p:custDataLst>
            <p:extLst>
              <p:ext uri="{D42A27DB-BD31-4B8C-83A1-F6EECF244321}">
                <p14:modId xmlns:p14="http://schemas.microsoft.com/office/powerpoint/2010/main" val="1672489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420" imgH="429" progId="TCLayout.ActiveDocument.1">
                  <p:embed/>
                </p:oleObj>
              </mc:Choice>
              <mc:Fallback>
                <p:oleObj name="think-cell Slide" r:id="rId5" imgW="420" imgH="429" progId="TCLayout.ActiveDocument.1">
                  <p:embed/>
                  <p:pic>
                    <p:nvPicPr>
                      <p:cNvPr id="6" name="Object 5" hidden="1">
                        <a:extLst>
                          <a:ext uri="{FF2B5EF4-FFF2-40B4-BE49-F238E27FC236}">
                            <a16:creationId xmlns:a16="http://schemas.microsoft.com/office/drawing/2014/main" id="{E543413B-18DD-49AB-B681-302FC2C2C8F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C2FC1F4-0A24-48B8-9662-BA5C606A3E7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12" name="Datumsplatzhalter 11">
            <a:extLst>
              <a:ext uri="{FF2B5EF4-FFF2-40B4-BE49-F238E27FC236}">
                <a16:creationId xmlns:a16="http://schemas.microsoft.com/office/drawing/2014/main" id="{FD26B49F-CCAE-47BE-A80D-261564C756D5}"/>
              </a:ext>
            </a:extLst>
          </p:cNvPr>
          <p:cNvSpPr>
            <a:spLocks noGrp="1"/>
          </p:cNvSpPr>
          <p:nvPr>
            <p:ph type="dt" sz="half" idx="15"/>
          </p:nvPr>
        </p:nvSpPr>
        <p:spPr/>
        <p:txBody>
          <a:bodyPr/>
          <a:lstStyle/>
          <a:p>
            <a:endParaRPr lang="en-US" noProof="0"/>
          </a:p>
        </p:txBody>
      </p:sp>
      <p:sp>
        <p:nvSpPr>
          <p:cNvPr id="13" name="Fußzeilenplatzhalter 12">
            <a:extLst>
              <a:ext uri="{FF2B5EF4-FFF2-40B4-BE49-F238E27FC236}">
                <a16:creationId xmlns:a16="http://schemas.microsoft.com/office/drawing/2014/main" id="{01E7ED81-0E0C-4A0A-998F-99763A037DC8}"/>
              </a:ext>
            </a:extLst>
          </p:cNvPr>
          <p:cNvSpPr>
            <a:spLocks noGrp="1"/>
          </p:cNvSpPr>
          <p:nvPr>
            <p:ph type="ftr" sz="quarter" idx="16"/>
          </p:nvPr>
        </p:nvSpPr>
        <p:spPr/>
        <p:txBody>
          <a:bodyPr/>
          <a:lstStyle/>
          <a:p>
            <a:endParaRPr lang="en-US" noProof="0"/>
          </a:p>
        </p:txBody>
      </p:sp>
      <p:sp>
        <p:nvSpPr>
          <p:cNvPr id="14" name="Foliennummernplatzhalter 13">
            <a:extLst>
              <a:ext uri="{FF2B5EF4-FFF2-40B4-BE49-F238E27FC236}">
                <a16:creationId xmlns:a16="http://schemas.microsoft.com/office/drawing/2014/main" id="{80B02F72-F34A-462E-B197-A7FEC330C397}"/>
              </a:ext>
            </a:extLst>
          </p:cNvPr>
          <p:cNvSpPr>
            <a:spLocks noGrp="1"/>
          </p:cNvSpPr>
          <p:nvPr>
            <p:ph type="sldNum" sz="quarter" idx="17"/>
          </p:nvPr>
        </p:nvSpPr>
        <p:spPr/>
        <p:txBody>
          <a:bodyPr/>
          <a:lstStyle/>
          <a:p>
            <a:fld id="{48BAED25-F67B-4389-AF81-088E5999745F}" type="slidenum">
              <a:rPr lang="en-US" noProof="0" smtClean="0"/>
              <a:pPr/>
              <a:t>‹#›</a:t>
            </a:fld>
            <a:endParaRPr lang="en-US" noProof="0"/>
          </a:p>
        </p:txBody>
      </p:sp>
      <p:sp>
        <p:nvSpPr>
          <p:cNvPr id="4" name="Title 3">
            <a:extLst>
              <a:ext uri="{FF2B5EF4-FFF2-40B4-BE49-F238E27FC236}">
                <a16:creationId xmlns:a16="http://schemas.microsoft.com/office/drawing/2014/main" id="{B6E1DCDD-6CB4-4CD0-9F6C-DB6B6257958F}"/>
              </a:ext>
            </a:extLst>
          </p:cNvPr>
          <p:cNvSpPr>
            <a:spLocks noGrp="1"/>
          </p:cNvSpPr>
          <p:nvPr>
            <p:ph type="title"/>
          </p:nvPr>
        </p:nvSpPr>
        <p:spPr/>
        <p:txBody>
          <a:bodyPr/>
          <a:lstStyle/>
          <a:p>
            <a:r>
              <a:rPr lang="en-US" noProof="0"/>
              <a:t>Click to edit Master title style</a:t>
            </a:r>
          </a:p>
        </p:txBody>
      </p:sp>
      <p:sp>
        <p:nvSpPr>
          <p:cNvPr id="10" name="Textplatzhalter 9">
            <a:extLst>
              <a:ext uri="{FF2B5EF4-FFF2-40B4-BE49-F238E27FC236}">
                <a16:creationId xmlns:a16="http://schemas.microsoft.com/office/drawing/2014/main" id="{27CAE8CF-66B8-436E-A028-3ACD811A666E}"/>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
        <p:nvSpPr>
          <p:cNvPr id="16" name="Textplatzhalter 12">
            <a:extLst>
              <a:ext uri="{FF2B5EF4-FFF2-40B4-BE49-F238E27FC236}">
                <a16:creationId xmlns:a16="http://schemas.microsoft.com/office/drawing/2014/main" id="{40F176A4-3FD0-49C6-89EE-CD3FB6229946}"/>
              </a:ext>
            </a:extLst>
          </p:cNvPr>
          <p:cNvSpPr>
            <a:spLocks noGrp="1"/>
          </p:cNvSpPr>
          <p:nvPr>
            <p:ph type="body" sz="quarter" idx="27"/>
          </p:nvPr>
        </p:nvSpPr>
        <p:spPr>
          <a:xfrm>
            <a:off x="479425" y="1700212"/>
            <a:ext cx="5496385" cy="1969579"/>
          </a:xfrm>
        </p:spPr>
        <p:txBody>
          <a:bodyPr/>
          <a:lstStyle/>
          <a:p>
            <a:pPr lvl="0"/>
            <a:r>
              <a:rPr lang="de-DE"/>
              <a:t>Mastertextformat bearbeiten</a:t>
            </a:r>
          </a:p>
          <a:p>
            <a:pPr lvl="1"/>
            <a:r>
              <a:rPr lang="de-DE"/>
              <a:t>Zweite Ebene</a:t>
            </a:r>
          </a:p>
          <a:p>
            <a:pPr lvl="2"/>
            <a:r>
              <a:rPr lang="de-DE"/>
              <a:t>Dritte Ebene</a:t>
            </a:r>
          </a:p>
          <a:p>
            <a:pPr lvl="3"/>
            <a:endParaRPr lang="en-US"/>
          </a:p>
        </p:txBody>
      </p:sp>
      <p:sp>
        <p:nvSpPr>
          <p:cNvPr id="17" name="Textplatzhalter 12">
            <a:extLst>
              <a:ext uri="{FF2B5EF4-FFF2-40B4-BE49-F238E27FC236}">
                <a16:creationId xmlns:a16="http://schemas.microsoft.com/office/drawing/2014/main" id="{B51C8AFB-DCF7-4707-855B-95830E76E59A}"/>
              </a:ext>
            </a:extLst>
          </p:cNvPr>
          <p:cNvSpPr>
            <a:spLocks noGrp="1"/>
          </p:cNvSpPr>
          <p:nvPr>
            <p:ph type="body" sz="quarter" idx="29"/>
          </p:nvPr>
        </p:nvSpPr>
        <p:spPr>
          <a:xfrm>
            <a:off x="6216191" y="1700212"/>
            <a:ext cx="5496384" cy="1969579"/>
          </a:xfrm>
        </p:spPr>
        <p:txBody>
          <a:bodyPr/>
          <a:lstStyle/>
          <a:p>
            <a:pPr lvl="0"/>
            <a:r>
              <a:rPr lang="de-DE"/>
              <a:t>Mastertextformat bearbeiten</a:t>
            </a:r>
          </a:p>
          <a:p>
            <a:pPr lvl="1"/>
            <a:r>
              <a:rPr lang="de-DE"/>
              <a:t>Zweite Ebene</a:t>
            </a:r>
          </a:p>
          <a:p>
            <a:pPr lvl="2"/>
            <a:r>
              <a:rPr lang="de-DE"/>
              <a:t>Dritte Ebene</a:t>
            </a:r>
          </a:p>
        </p:txBody>
      </p:sp>
      <p:sp>
        <p:nvSpPr>
          <p:cNvPr id="18" name="Bildplatzhalter 4">
            <a:extLst>
              <a:ext uri="{FF2B5EF4-FFF2-40B4-BE49-F238E27FC236}">
                <a16:creationId xmlns:a16="http://schemas.microsoft.com/office/drawing/2014/main" id="{91C44980-F6BB-4F17-B304-99135FCA6DF0}"/>
              </a:ext>
            </a:extLst>
          </p:cNvPr>
          <p:cNvSpPr>
            <a:spLocks noGrp="1"/>
          </p:cNvSpPr>
          <p:nvPr>
            <p:ph type="pic" sz="quarter" idx="23"/>
          </p:nvPr>
        </p:nvSpPr>
        <p:spPr>
          <a:xfrm>
            <a:off x="479424" y="3831209"/>
            <a:ext cx="5508625" cy="2261616"/>
          </a:xfrm>
          <a:pattFill prst="wdUpDiag">
            <a:fgClr>
              <a:schemeClr val="accent5"/>
            </a:fgClr>
            <a:bgClr>
              <a:schemeClr val="bg1"/>
            </a:bgClr>
          </a:pattFill>
        </p:spPr>
        <p:txBody>
          <a:bodyPr/>
          <a:lstStyle>
            <a:lvl1pPr>
              <a:defRPr sz="1200"/>
            </a:lvl1pPr>
          </a:lstStyle>
          <a:p>
            <a:endParaRPr lang="en-US" noProof="0"/>
          </a:p>
        </p:txBody>
      </p:sp>
      <p:sp>
        <p:nvSpPr>
          <p:cNvPr id="19" name="Bildplatzhalter 4">
            <a:extLst>
              <a:ext uri="{FF2B5EF4-FFF2-40B4-BE49-F238E27FC236}">
                <a16:creationId xmlns:a16="http://schemas.microsoft.com/office/drawing/2014/main" id="{35693452-4367-4824-9106-7A0ADB7511F7}"/>
              </a:ext>
            </a:extLst>
          </p:cNvPr>
          <p:cNvSpPr>
            <a:spLocks noGrp="1"/>
          </p:cNvSpPr>
          <p:nvPr>
            <p:ph type="pic" sz="quarter" idx="30"/>
          </p:nvPr>
        </p:nvSpPr>
        <p:spPr>
          <a:xfrm>
            <a:off x="6216191" y="3831209"/>
            <a:ext cx="5508625" cy="2261616"/>
          </a:xfrm>
          <a:pattFill prst="wdUpDiag">
            <a:fgClr>
              <a:schemeClr val="accent5"/>
            </a:fgClr>
            <a:bgClr>
              <a:schemeClr val="bg1"/>
            </a:bgClr>
          </a:pattFill>
        </p:spPr>
        <p:txBody>
          <a:bodyPr/>
          <a:lstStyle>
            <a:lvl1pPr>
              <a:defRPr sz="1200"/>
            </a:lvl1pPr>
          </a:lstStyle>
          <a:p>
            <a:endParaRPr lang="en-US" noProof="0"/>
          </a:p>
        </p:txBody>
      </p:sp>
    </p:spTree>
    <p:extLst>
      <p:ext uri="{BB962C8B-B14F-4D97-AF65-F5344CB8AC3E}">
        <p14:creationId xmlns:p14="http://schemas.microsoft.com/office/powerpoint/2010/main" val="191507945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 3 colum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2D536AB-C999-4AE1-B600-8E88F182424B}"/>
              </a:ext>
            </a:extLst>
          </p:cNvPr>
          <p:cNvGraphicFramePr>
            <a:graphicFrameLocks noChangeAspect="1"/>
          </p:cNvGraphicFramePr>
          <p:nvPr userDrawn="1">
            <p:custDataLst>
              <p:tags r:id="rId2"/>
            </p:custDataLst>
            <p:extLst>
              <p:ext uri="{D42A27DB-BD31-4B8C-83A1-F6EECF244321}">
                <p14:modId xmlns:p14="http://schemas.microsoft.com/office/powerpoint/2010/main" val="2905303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420" imgH="429" progId="TCLayout.ActiveDocument.1">
                  <p:embed/>
                </p:oleObj>
              </mc:Choice>
              <mc:Fallback>
                <p:oleObj name="think-cell Slide" r:id="rId5" imgW="420" imgH="429" progId="TCLayout.ActiveDocument.1">
                  <p:embed/>
                  <p:pic>
                    <p:nvPicPr>
                      <p:cNvPr id="6" name="Object 5" hidden="1">
                        <a:extLst>
                          <a:ext uri="{FF2B5EF4-FFF2-40B4-BE49-F238E27FC236}">
                            <a16:creationId xmlns:a16="http://schemas.microsoft.com/office/drawing/2014/main" id="{E2D536AB-C999-4AE1-B600-8E88F18242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F73D4F-BA64-453A-BF3A-360ED3B41E8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3" name="Inhaltsplatzhalter 2">
            <a:extLst>
              <a:ext uri="{FF2B5EF4-FFF2-40B4-BE49-F238E27FC236}">
                <a16:creationId xmlns:a16="http://schemas.microsoft.com/office/drawing/2014/main" id="{4ADD5FD5-B59B-44CF-974E-6D6142FD30ED}"/>
              </a:ext>
            </a:extLst>
          </p:cNvPr>
          <p:cNvSpPr>
            <a:spLocks noGrp="1"/>
          </p:cNvSpPr>
          <p:nvPr>
            <p:ph idx="1"/>
          </p:nvPr>
        </p:nvSpPr>
        <p:spPr>
          <a:xfrm>
            <a:off x="479425" y="1700213"/>
            <a:ext cx="3600000" cy="4392612"/>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7" name="Inhaltsplatzhalter 2">
            <a:extLst>
              <a:ext uri="{FF2B5EF4-FFF2-40B4-BE49-F238E27FC236}">
                <a16:creationId xmlns:a16="http://schemas.microsoft.com/office/drawing/2014/main" id="{67F693E3-7006-45FD-8D55-73813DE0AC0F}"/>
              </a:ext>
            </a:extLst>
          </p:cNvPr>
          <p:cNvSpPr>
            <a:spLocks noGrp="1"/>
          </p:cNvSpPr>
          <p:nvPr>
            <p:ph idx="13"/>
          </p:nvPr>
        </p:nvSpPr>
        <p:spPr>
          <a:xfrm>
            <a:off x="4296225" y="1700213"/>
            <a:ext cx="3600000" cy="4392612"/>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8" name="Inhaltsplatzhalter 2">
            <a:extLst>
              <a:ext uri="{FF2B5EF4-FFF2-40B4-BE49-F238E27FC236}">
                <a16:creationId xmlns:a16="http://schemas.microsoft.com/office/drawing/2014/main" id="{65CC9C9F-47FD-492D-9A6E-4201CAFC57F1}"/>
              </a:ext>
            </a:extLst>
          </p:cNvPr>
          <p:cNvSpPr>
            <a:spLocks noGrp="1"/>
          </p:cNvSpPr>
          <p:nvPr>
            <p:ph idx="14"/>
          </p:nvPr>
        </p:nvSpPr>
        <p:spPr>
          <a:xfrm>
            <a:off x="8112125" y="1700213"/>
            <a:ext cx="3600000" cy="4392612"/>
          </a:xfrm>
        </p:spPr>
        <p:txBody>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lvl2pPr>
            <a:lvl3pPr>
              <a:defRPr/>
            </a:lvl3pPr>
            <a:lvl4pPr>
              <a:defRPr/>
            </a:lvl4pPr>
            <a:lvl5pPr>
              <a:defRPr/>
            </a:lvl5p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4" name="Title 3">
            <a:extLst>
              <a:ext uri="{FF2B5EF4-FFF2-40B4-BE49-F238E27FC236}">
                <a16:creationId xmlns:a16="http://schemas.microsoft.com/office/drawing/2014/main" id="{68F25103-6B92-4A7E-878E-E6358C34AEBC}"/>
              </a:ext>
            </a:extLst>
          </p:cNvPr>
          <p:cNvSpPr>
            <a:spLocks noGrp="1"/>
          </p:cNvSpPr>
          <p:nvPr>
            <p:ph type="title"/>
          </p:nvPr>
        </p:nvSpPr>
        <p:spPr/>
        <p:txBody>
          <a:bodyPr/>
          <a:lstStyle/>
          <a:p>
            <a:r>
              <a:rPr lang="en-US" noProof="0"/>
              <a:t>Click to edit Master title style</a:t>
            </a:r>
          </a:p>
        </p:txBody>
      </p:sp>
      <p:sp>
        <p:nvSpPr>
          <p:cNvPr id="11" name="Textplatzhalter 9">
            <a:extLst>
              <a:ext uri="{FF2B5EF4-FFF2-40B4-BE49-F238E27FC236}">
                <a16:creationId xmlns:a16="http://schemas.microsoft.com/office/drawing/2014/main" id="{8C4C60B0-629B-49E1-A2A4-49FE1A35897F}"/>
              </a:ext>
            </a:extLst>
          </p:cNvPr>
          <p:cNvSpPr>
            <a:spLocks noGrp="1"/>
          </p:cNvSpPr>
          <p:nvPr>
            <p:ph type="body" sz="quarter" idx="21" hasCustomPrompt="1"/>
          </p:nvPr>
        </p:nvSpPr>
        <p:spPr>
          <a:xfrm>
            <a:off x="479425" y="131763"/>
            <a:ext cx="9869488" cy="239712"/>
          </a:xfrm>
        </p:spPr>
        <p:txBody>
          <a:bodyPr anchor="ctr"/>
          <a:lstStyle>
            <a:lvl1pPr>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a:t>Click </a:t>
            </a:r>
            <a:r>
              <a:rPr lang="de-DE" err="1"/>
              <a:t>to</a:t>
            </a:r>
            <a:r>
              <a:rPr lang="de-DE"/>
              <a:t> </a:t>
            </a:r>
            <a:r>
              <a:rPr lang="de-DE" err="1"/>
              <a:t>edit</a:t>
            </a:r>
            <a:r>
              <a:rPr lang="de-DE"/>
              <a:t> Chapter title</a:t>
            </a:r>
            <a:endParaRPr lang="en-US"/>
          </a:p>
        </p:txBody>
      </p:sp>
    </p:spTree>
    <p:extLst>
      <p:ext uri="{BB962C8B-B14F-4D97-AF65-F5344CB8AC3E}">
        <p14:creationId xmlns:p14="http://schemas.microsoft.com/office/powerpoint/2010/main" val="1594550029"/>
      </p:ext>
    </p:extLst>
  </p:cSld>
  <p:clrMapOvr>
    <a:masterClrMapping/>
  </p:clrMapOvr>
  <p:transition spd="slow">
    <p:wipe/>
  </p:transition>
  <p:extLst>
    <p:ext uri="{DCECCB84-F9BA-43D5-87BE-67443E8EF086}">
      <p15:sldGuideLst xmlns:p15="http://schemas.microsoft.com/office/powerpoint/2012/main">
        <p15:guide id="1" pos="2701" userDrawn="1">
          <p15:clr>
            <a:srgbClr val="FBAE40"/>
          </p15:clr>
        </p15:guide>
        <p15:guide id="2" pos="2576" userDrawn="1">
          <p15:clr>
            <a:srgbClr val="FBAE40"/>
          </p15:clr>
        </p15:guide>
        <p15:guide id="3" pos="4982" userDrawn="1">
          <p15:clr>
            <a:srgbClr val="FBAE40"/>
          </p15:clr>
        </p15:guide>
        <p15:guide id="4" pos="51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big Images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5CC365E-1451-49E2-87C7-1144346592D1}"/>
              </a:ext>
            </a:extLst>
          </p:cNvPr>
          <p:cNvSpPr>
            <a:spLocks noGrp="1"/>
          </p:cNvSpPr>
          <p:nvPr>
            <p:ph type="pic" sz="quarter" idx="19"/>
          </p:nvPr>
        </p:nvSpPr>
        <p:spPr>
          <a:xfrm>
            <a:off x="0" y="0"/>
            <a:ext cx="40644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3" name="Inhaltsplatzhalter 2">
            <a:extLst>
              <a:ext uri="{FF2B5EF4-FFF2-40B4-BE49-F238E27FC236}">
                <a16:creationId xmlns:a16="http://schemas.microsoft.com/office/drawing/2014/main" id="{4ADD5FD5-B59B-44CF-974E-6D6142FD30ED}"/>
              </a:ext>
            </a:extLst>
          </p:cNvPr>
          <p:cNvSpPr>
            <a:spLocks noGrp="1"/>
          </p:cNvSpPr>
          <p:nvPr>
            <p:ph idx="1" hasCustomPrompt="1"/>
          </p:nvPr>
        </p:nvSpPr>
        <p:spPr>
          <a:xfrm>
            <a:off x="479425" y="476251"/>
            <a:ext cx="3600000" cy="5616574"/>
          </a:xfrm>
        </p:spPr>
        <p:txBody>
          <a:bodyPr rIns="180000"/>
          <a:lstStyle>
            <a:lvl1pPr algn="l" defTabSz="914400" rtl="0" eaLnBrk="1" latinLnBrk="0" hangingPunct="1">
              <a:lnSpc>
                <a:spcPct val="100000"/>
              </a:lnSpc>
              <a:spcBef>
                <a:spcPct val="0"/>
              </a:spcBef>
              <a:buNone/>
              <a:defRPr lang="de-DE" sz="3200" b="1" kern="1200" cap="none" spc="0" baseline="0" dirty="0">
                <a:solidFill>
                  <a:schemeClr val="tx1"/>
                </a:solidFill>
                <a:latin typeface="+mj-lt"/>
                <a:ea typeface="+mj-ea"/>
                <a:cs typeface="+mj-cs"/>
              </a:defRPr>
            </a:lvl1pPr>
            <a:lvl2pPr>
              <a:defRPr sz="2000" b="1" spc="0" baseline="0"/>
            </a:lvl2pPr>
            <a:lvl3pPr marL="0" indent="0">
              <a:buNone/>
              <a:defRPr spc="0" baseline="0"/>
            </a:lvl3pPr>
            <a:lvl4pPr marL="216000">
              <a:defRPr spc="0" baseline="0"/>
            </a:lvl4pPr>
            <a:lvl5pPr marL="432000">
              <a:defRPr spc="0" baseline="0"/>
            </a:lvl5pPr>
          </a:lstStyle>
          <a:p>
            <a:pPr lvl="0"/>
            <a:r>
              <a:rPr lang="en-US" noProof="0"/>
              <a:t>Click to edit Master title style</a:t>
            </a:r>
          </a:p>
          <a:p>
            <a:pPr lvl="1"/>
            <a:r>
              <a:rPr lang="en-US" noProof="0"/>
              <a:t>Second level</a:t>
            </a:r>
          </a:p>
          <a:p>
            <a:pPr lvl="2"/>
            <a:r>
              <a:rPr lang="en-US" noProof="0"/>
              <a:t>Third level</a:t>
            </a:r>
          </a:p>
          <a:p>
            <a:pPr lvl="3"/>
            <a:r>
              <a:rPr lang="en-US" noProof="0"/>
              <a:t>Fourth level</a:t>
            </a:r>
          </a:p>
          <a:p>
            <a:pPr lvl="4"/>
            <a:r>
              <a:rPr lang="en-US" noProof="0"/>
              <a:t>Fifth level bene</a:t>
            </a:r>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12" name="Bildplatzhalter 4">
            <a:extLst>
              <a:ext uri="{FF2B5EF4-FFF2-40B4-BE49-F238E27FC236}">
                <a16:creationId xmlns:a16="http://schemas.microsoft.com/office/drawing/2014/main" id="{CE916EED-C1C0-4C07-8ADE-F30C7E095910}"/>
              </a:ext>
            </a:extLst>
          </p:cNvPr>
          <p:cNvSpPr>
            <a:spLocks noGrp="1"/>
          </p:cNvSpPr>
          <p:nvPr>
            <p:ph type="pic" sz="quarter" idx="20"/>
          </p:nvPr>
        </p:nvSpPr>
        <p:spPr>
          <a:xfrm>
            <a:off x="4063800" y="0"/>
            <a:ext cx="40644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13" name="Bildplatzhalter 4">
            <a:extLst>
              <a:ext uri="{FF2B5EF4-FFF2-40B4-BE49-F238E27FC236}">
                <a16:creationId xmlns:a16="http://schemas.microsoft.com/office/drawing/2014/main" id="{293FF952-C637-4B66-8635-2BD729FD691B}"/>
              </a:ext>
            </a:extLst>
          </p:cNvPr>
          <p:cNvSpPr>
            <a:spLocks noGrp="1"/>
          </p:cNvSpPr>
          <p:nvPr>
            <p:ph type="pic" sz="quarter" idx="21"/>
          </p:nvPr>
        </p:nvSpPr>
        <p:spPr>
          <a:xfrm>
            <a:off x="8127600" y="0"/>
            <a:ext cx="40644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9" name="Textplatzhalter 12">
            <a:extLst>
              <a:ext uri="{FF2B5EF4-FFF2-40B4-BE49-F238E27FC236}">
                <a16:creationId xmlns:a16="http://schemas.microsoft.com/office/drawing/2014/main" id="{6E77ACF0-52C3-4A1B-AB47-BB7111C42D7C}"/>
              </a:ext>
            </a:extLst>
          </p:cNvPr>
          <p:cNvSpPr>
            <a:spLocks noGrp="1"/>
          </p:cNvSpPr>
          <p:nvPr>
            <p:ph type="body" sz="quarter" idx="23" hasCustomPrompt="1"/>
          </p:nvPr>
        </p:nvSpPr>
        <p:spPr>
          <a:xfrm>
            <a:off x="10575604" y="517788"/>
            <a:ext cx="1306800" cy="432000"/>
          </a:xfrm>
          <a:blipFill dpi="0" rotWithShape="0">
            <a:blip r:embed="rId2" cstate="email">
              <a:extLst>
                <a:ext uri="{28A0092B-C50C-407E-A947-70E740481C1C}">
                  <a14:useLocalDpi xmlns:a14="http://schemas.microsoft.com/office/drawing/2010/main"/>
                </a:ext>
              </a:extLst>
            </a:blip>
            <a:srcRect/>
            <a:stretch>
              <a:fillRect/>
            </a:stretch>
          </a:blipFill>
        </p:spPr>
        <p:txBody>
          <a:bodyPr/>
          <a:lstStyle/>
          <a:p>
            <a:pPr lvl="0"/>
            <a:r>
              <a:rPr lang="de-DE"/>
              <a:t> </a:t>
            </a:r>
            <a:endParaRPr lang="en-US"/>
          </a:p>
        </p:txBody>
      </p:sp>
    </p:spTree>
    <p:extLst>
      <p:ext uri="{BB962C8B-B14F-4D97-AF65-F5344CB8AC3E}">
        <p14:creationId xmlns:p14="http://schemas.microsoft.com/office/powerpoint/2010/main" val="2768134291"/>
      </p:ext>
    </p:extLst>
  </p:cSld>
  <p:clrMapOvr>
    <a:masterClrMapping/>
  </p:clrMapOvr>
  <p:transition spd="slow">
    <p:wipe/>
  </p:transition>
  <p:extLst>
    <p:ext uri="{DCECCB84-F9BA-43D5-87BE-67443E8EF086}">
      <p15:sldGuideLst xmlns:p15="http://schemas.microsoft.com/office/powerpoint/2012/main">
        <p15:guide id="1" pos="3840" userDrawn="1">
          <p15:clr>
            <a:srgbClr val="FBAE40"/>
          </p15:clr>
        </p15:guide>
        <p15:guide id="2" pos="2561" userDrawn="1">
          <p15:clr>
            <a:srgbClr val="FBAE40"/>
          </p15:clr>
        </p15:guide>
        <p15:guide id="3" pos="511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big Images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5CC365E-1451-49E2-87C7-1144346592D1}"/>
              </a:ext>
            </a:extLst>
          </p:cNvPr>
          <p:cNvSpPr>
            <a:spLocks noGrp="1"/>
          </p:cNvSpPr>
          <p:nvPr>
            <p:ph type="pic" sz="quarter" idx="19"/>
          </p:nvPr>
        </p:nvSpPr>
        <p:spPr>
          <a:xfrm>
            <a:off x="0" y="0"/>
            <a:ext cx="60960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13" name="Bildplatzhalter 4">
            <a:extLst>
              <a:ext uri="{FF2B5EF4-FFF2-40B4-BE49-F238E27FC236}">
                <a16:creationId xmlns:a16="http://schemas.microsoft.com/office/drawing/2014/main" id="{293FF952-C637-4B66-8635-2BD729FD691B}"/>
              </a:ext>
            </a:extLst>
          </p:cNvPr>
          <p:cNvSpPr>
            <a:spLocks noGrp="1"/>
          </p:cNvSpPr>
          <p:nvPr>
            <p:ph type="pic" sz="quarter" idx="21"/>
          </p:nvPr>
        </p:nvSpPr>
        <p:spPr>
          <a:xfrm>
            <a:off x="6096000" y="0"/>
            <a:ext cx="60960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8" name="Inhaltsplatzhalter 2">
            <a:extLst>
              <a:ext uri="{FF2B5EF4-FFF2-40B4-BE49-F238E27FC236}">
                <a16:creationId xmlns:a16="http://schemas.microsoft.com/office/drawing/2014/main" id="{E44522B2-F06F-46A4-B67B-A54ECCA81664}"/>
              </a:ext>
            </a:extLst>
          </p:cNvPr>
          <p:cNvSpPr>
            <a:spLocks noGrp="1"/>
          </p:cNvSpPr>
          <p:nvPr>
            <p:ph idx="1" hasCustomPrompt="1"/>
          </p:nvPr>
        </p:nvSpPr>
        <p:spPr>
          <a:xfrm>
            <a:off x="479424" y="476251"/>
            <a:ext cx="5508625" cy="5616574"/>
          </a:xfrm>
        </p:spPr>
        <p:txBody>
          <a:bodyPr rIns="180000"/>
          <a:lstStyle>
            <a:lvl1pPr>
              <a:lnSpc>
                <a:spcPct val="100000"/>
              </a:lnSpc>
              <a:defRPr lang="de-DE" sz="4800" b="1" kern="1200" cap="none" spc="0" baseline="0" dirty="0">
                <a:solidFill>
                  <a:schemeClr val="tx1"/>
                </a:solidFill>
                <a:latin typeface="+mj-lt"/>
                <a:ea typeface="+mj-ea"/>
                <a:cs typeface="+mj-cs"/>
              </a:defRPr>
            </a:lvl1pPr>
            <a:lvl2pPr>
              <a:defRPr sz="3200" b="1" spc="0" baseline="0"/>
            </a:lvl2pPr>
            <a:lvl3pPr marL="0" indent="0">
              <a:buNone/>
              <a:defRPr spc="0" baseline="0"/>
            </a:lvl3pPr>
            <a:lvl4pPr marL="216000">
              <a:defRPr spc="0" baseline="0"/>
            </a:lvl4pPr>
            <a:lvl5pPr marL="432000">
              <a:defRPr spc="0" baseline="0"/>
            </a:lvl5pPr>
          </a:lstStyle>
          <a:p>
            <a:pPr lvl="0"/>
            <a:r>
              <a:rPr lang="en-US" noProof="0"/>
              <a:t>Click to edit Master title style</a:t>
            </a:r>
          </a:p>
          <a:p>
            <a:pPr lvl="1"/>
            <a:r>
              <a:rPr lang="en-US" noProof="0"/>
              <a:t>Second level</a:t>
            </a:r>
          </a:p>
          <a:p>
            <a:pPr lvl="2"/>
            <a:r>
              <a:rPr lang="en-US" noProof="0"/>
              <a:t>Third level</a:t>
            </a:r>
          </a:p>
          <a:p>
            <a:pPr lvl="3"/>
            <a:r>
              <a:rPr lang="en-US" noProof="0"/>
              <a:t>Fourth level</a:t>
            </a:r>
          </a:p>
          <a:p>
            <a:pPr lvl="4"/>
            <a:r>
              <a:rPr lang="en-US" noProof="0"/>
              <a:t>Fifth level bene</a:t>
            </a:r>
          </a:p>
          <a:p>
            <a:pPr lvl="4"/>
            <a:endParaRPr lang="en-US" noProof="0"/>
          </a:p>
        </p:txBody>
      </p:sp>
      <p:sp>
        <p:nvSpPr>
          <p:cNvPr id="9" name="Textplatzhalter 12">
            <a:extLst>
              <a:ext uri="{FF2B5EF4-FFF2-40B4-BE49-F238E27FC236}">
                <a16:creationId xmlns:a16="http://schemas.microsoft.com/office/drawing/2014/main" id="{5771E962-602C-4AEB-9A2D-6687C77B8C0D}"/>
              </a:ext>
            </a:extLst>
          </p:cNvPr>
          <p:cNvSpPr>
            <a:spLocks noGrp="1"/>
          </p:cNvSpPr>
          <p:nvPr>
            <p:ph type="body" sz="quarter" idx="23" hasCustomPrompt="1"/>
          </p:nvPr>
        </p:nvSpPr>
        <p:spPr>
          <a:xfrm>
            <a:off x="10575604" y="517788"/>
            <a:ext cx="1306800" cy="432000"/>
          </a:xfrm>
          <a:blipFill dpi="0" rotWithShape="0">
            <a:blip r:embed="rId2" cstate="email">
              <a:extLst>
                <a:ext uri="{28A0092B-C50C-407E-A947-70E740481C1C}">
                  <a14:useLocalDpi xmlns:a14="http://schemas.microsoft.com/office/drawing/2010/main"/>
                </a:ext>
              </a:extLst>
            </a:blip>
            <a:srcRect/>
            <a:stretch>
              <a:fillRect/>
            </a:stretch>
          </a:blipFill>
        </p:spPr>
        <p:txBody>
          <a:bodyPr/>
          <a:lstStyle/>
          <a:p>
            <a:pPr lvl="0"/>
            <a:r>
              <a:rPr lang="de-DE"/>
              <a:t> </a:t>
            </a:r>
            <a:endParaRPr lang="en-US"/>
          </a:p>
        </p:txBody>
      </p:sp>
    </p:spTree>
    <p:extLst>
      <p:ext uri="{BB962C8B-B14F-4D97-AF65-F5344CB8AC3E}">
        <p14:creationId xmlns:p14="http://schemas.microsoft.com/office/powerpoint/2010/main" val="14896123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big Image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5CC365E-1451-49E2-87C7-1144346592D1}"/>
              </a:ext>
            </a:extLst>
          </p:cNvPr>
          <p:cNvSpPr>
            <a:spLocks noGrp="1"/>
          </p:cNvSpPr>
          <p:nvPr>
            <p:ph type="pic" sz="quarter" idx="19"/>
          </p:nvPr>
        </p:nvSpPr>
        <p:spPr>
          <a:xfrm>
            <a:off x="0" y="0"/>
            <a:ext cx="12192000" cy="6858000"/>
          </a:xfrm>
          <a:pattFill prst="wdUpDiag">
            <a:fgClr>
              <a:schemeClr val="accent5"/>
            </a:fgClr>
            <a:bgClr>
              <a:schemeClr val="bg1"/>
            </a:bgClr>
          </a:pattFill>
        </p:spPr>
        <p:txBody>
          <a:bodyPr vert="horz" lIns="0" tIns="0" rIns="0" bIns="0" rtlCol="0">
            <a:noAutofit/>
          </a:bodyPr>
          <a:lstStyle>
            <a:lvl1pPr>
              <a:defRPr lang="en-US" sz="1200" noProof="0"/>
            </a:lvl1pPr>
          </a:lstStyle>
          <a:p>
            <a:pPr lvl="0"/>
            <a:endParaRPr lang="en-US" noProof="0"/>
          </a:p>
        </p:txBody>
      </p:sp>
      <p:sp>
        <p:nvSpPr>
          <p:cNvPr id="19" name="Datumsplatzhalter 18">
            <a:extLst>
              <a:ext uri="{FF2B5EF4-FFF2-40B4-BE49-F238E27FC236}">
                <a16:creationId xmlns:a16="http://schemas.microsoft.com/office/drawing/2014/main" id="{B2C78C3E-9552-467C-A1F6-BE2B88D59702}"/>
              </a:ext>
            </a:extLst>
          </p:cNvPr>
          <p:cNvSpPr>
            <a:spLocks noGrp="1"/>
          </p:cNvSpPr>
          <p:nvPr>
            <p:ph type="dt" sz="half" idx="16"/>
          </p:nvPr>
        </p:nvSpPr>
        <p:spPr/>
        <p:txBody>
          <a:bodyPr/>
          <a:lstStyle/>
          <a:p>
            <a:endParaRPr lang="en-US" noProof="0"/>
          </a:p>
        </p:txBody>
      </p:sp>
      <p:sp>
        <p:nvSpPr>
          <p:cNvPr id="20" name="Fußzeilenplatzhalter 19">
            <a:extLst>
              <a:ext uri="{FF2B5EF4-FFF2-40B4-BE49-F238E27FC236}">
                <a16:creationId xmlns:a16="http://schemas.microsoft.com/office/drawing/2014/main" id="{6FCEB5EA-01BD-4908-8EA0-72B6FAF0403D}"/>
              </a:ext>
            </a:extLst>
          </p:cNvPr>
          <p:cNvSpPr>
            <a:spLocks noGrp="1"/>
          </p:cNvSpPr>
          <p:nvPr>
            <p:ph type="ftr" sz="quarter" idx="17"/>
          </p:nvPr>
        </p:nvSpPr>
        <p:spPr/>
        <p:txBody>
          <a:bodyPr/>
          <a:lstStyle/>
          <a:p>
            <a:endParaRPr lang="en-US" noProof="0"/>
          </a:p>
        </p:txBody>
      </p:sp>
      <p:sp>
        <p:nvSpPr>
          <p:cNvPr id="21" name="Foliennummernplatzhalter 20">
            <a:extLst>
              <a:ext uri="{FF2B5EF4-FFF2-40B4-BE49-F238E27FC236}">
                <a16:creationId xmlns:a16="http://schemas.microsoft.com/office/drawing/2014/main" id="{921A9973-E053-4D19-8B8D-CFE97D5D0FA8}"/>
              </a:ext>
            </a:extLst>
          </p:cNvPr>
          <p:cNvSpPr>
            <a:spLocks noGrp="1"/>
          </p:cNvSpPr>
          <p:nvPr>
            <p:ph type="sldNum" sz="quarter" idx="18"/>
          </p:nvPr>
        </p:nvSpPr>
        <p:spPr/>
        <p:txBody>
          <a:bodyPr/>
          <a:lstStyle/>
          <a:p>
            <a:fld id="{48BAED25-F67B-4389-AF81-088E5999745F}" type="slidenum">
              <a:rPr lang="en-US" noProof="0" smtClean="0"/>
              <a:pPr/>
              <a:t>‹#›</a:t>
            </a:fld>
            <a:endParaRPr lang="en-US" noProof="0"/>
          </a:p>
        </p:txBody>
      </p:sp>
      <p:sp>
        <p:nvSpPr>
          <p:cNvPr id="10" name="Inhaltsplatzhalter 2">
            <a:extLst>
              <a:ext uri="{FF2B5EF4-FFF2-40B4-BE49-F238E27FC236}">
                <a16:creationId xmlns:a16="http://schemas.microsoft.com/office/drawing/2014/main" id="{0E8182E1-0AC6-4F46-B3FB-54439F25396D}"/>
              </a:ext>
            </a:extLst>
          </p:cNvPr>
          <p:cNvSpPr>
            <a:spLocks noGrp="1"/>
          </p:cNvSpPr>
          <p:nvPr>
            <p:ph idx="1" hasCustomPrompt="1"/>
          </p:nvPr>
        </p:nvSpPr>
        <p:spPr>
          <a:xfrm>
            <a:off x="479424" y="476251"/>
            <a:ext cx="5508625" cy="5616574"/>
          </a:xfrm>
        </p:spPr>
        <p:txBody>
          <a:bodyPr rIns="180000"/>
          <a:lstStyle>
            <a:lvl1pPr>
              <a:lnSpc>
                <a:spcPct val="100000"/>
              </a:lnSpc>
              <a:defRPr lang="de-DE" sz="4800" b="1" kern="1200" cap="none" spc="0" baseline="0" dirty="0">
                <a:solidFill>
                  <a:schemeClr val="tx1"/>
                </a:solidFill>
                <a:latin typeface="+mj-lt"/>
                <a:ea typeface="+mj-ea"/>
                <a:cs typeface="+mj-cs"/>
              </a:defRPr>
            </a:lvl1pPr>
            <a:lvl2pPr>
              <a:defRPr sz="3200" b="1" spc="0" baseline="0"/>
            </a:lvl2pPr>
            <a:lvl3pPr marL="0" indent="0">
              <a:buNone/>
              <a:defRPr spc="0" baseline="0"/>
            </a:lvl3pPr>
            <a:lvl4pPr marL="216000">
              <a:defRPr spc="0" baseline="0"/>
            </a:lvl4pPr>
            <a:lvl5pPr marL="432000">
              <a:defRPr spc="0" baseline="0"/>
            </a:lvl5pPr>
          </a:lstStyle>
          <a:p>
            <a:pPr lvl="0"/>
            <a:r>
              <a:rPr lang="en-US" noProof="0"/>
              <a:t>Click to edit Master title style</a:t>
            </a:r>
          </a:p>
          <a:p>
            <a:pPr lvl="1"/>
            <a:r>
              <a:rPr lang="en-US" noProof="0"/>
              <a:t>Second level</a:t>
            </a:r>
          </a:p>
          <a:p>
            <a:pPr lvl="2"/>
            <a:r>
              <a:rPr lang="en-US" noProof="0"/>
              <a:t>Third level</a:t>
            </a:r>
          </a:p>
          <a:p>
            <a:pPr lvl="3"/>
            <a:r>
              <a:rPr lang="en-US" noProof="0"/>
              <a:t>Fourth level</a:t>
            </a:r>
          </a:p>
          <a:p>
            <a:pPr lvl="4"/>
            <a:r>
              <a:rPr lang="en-US" noProof="0"/>
              <a:t>Fifth level bene</a:t>
            </a:r>
          </a:p>
          <a:p>
            <a:pPr lvl="4"/>
            <a:endParaRPr lang="en-US" noProof="0"/>
          </a:p>
        </p:txBody>
      </p:sp>
      <p:sp>
        <p:nvSpPr>
          <p:cNvPr id="7" name="Textplatzhalter 12">
            <a:extLst>
              <a:ext uri="{FF2B5EF4-FFF2-40B4-BE49-F238E27FC236}">
                <a16:creationId xmlns:a16="http://schemas.microsoft.com/office/drawing/2014/main" id="{34A56934-40D6-4081-8597-7D5F9B1DB627}"/>
              </a:ext>
            </a:extLst>
          </p:cNvPr>
          <p:cNvSpPr>
            <a:spLocks noGrp="1"/>
          </p:cNvSpPr>
          <p:nvPr>
            <p:ph type="body" sz="quarter" idx="23" hasCustomPrompt="1"/>
          </p:nvPr>
        </p:nvSpPr>
        <p:spPr>
          <a:xfrm>
            <a:off x="10575604" y="517788"/>
            <a:ext cx="1306800" cy="432000"/>
          </a:xfrm>
          <a:blipFill dpi="0" rotWithShape="0">
            <a:blip r:embed="rId2" cstate="email">
              <a:extLst>
                <a:ext uri="{28A0092B-C50C-407E-A947-70E740481C1C}">
                  <a14:useLocalDpi xmlns:a14="http://schemas.microsoft.com/office/drawing/2010/main"/>
                </a:ext>
              </a:extLst>
            </a:blip>
            <a:srcRect/>
            <a:stretch>
              <a:fillRect/>
            </a:stretch>
          </a:blipFill>
        </p:spPr>
        <p:txBody>
          <a:bodyPr/>
          <a:lstStyle/>
          <a:p>
            <a:pPr lvl="0"/>
            <a:r>
              <a:rPr lang="de-DE"/>
              <a:t> </a:t>
            </a:r>
            <a:endParaRPr lang="en-US"/>
          </a:p>
        </p:txBody>
      </p:sp>
    </p:spTree>
    <p:extLst>
      <p:ext uri="{BB962C8B-B14F-4D97-AF65-F5344CB8AC3E}">
        <p14:creationId xmlns:p14="http://schemas.microsoft.com/office/powerpoint/2010/main" val="358223117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3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vmlDrawing" Target="../drawings/vmlDrawing15.vml"/><Relationship Id="rId17" Type="http://schemas.openxmlformats.org/officeDocument/2006/relationships/image" Target="../media/image6.png"/><Relationship Id="rId2" Type="http://schemas.openxmlformats.org/officeDocument/2006/relationships/slideLayout" Target="../slideLayouts/slideLayout29.xml"/><Relationship Id="rId16" Type="http://schemas.openxmlformats.org/officeDocument/2006/relationships/image" Target="../media/image1.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oleObject" Target="../embeddings/oleObject12.bin"/><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69CC7DD-C414-48C7-92CF-5967329116CC}"/>
              </a:ext>
            </a:extLst>
          </p:cNvPr>
          <p:cNvGraphicFramePr>
            <a:graphicFrameLocks noChangeAspect="1"/>
          </p:cNvGraphicFramePr>
          <p:nvPr userDrawn="1">
            <p:custDataLst>
              <p:tags r:id="rId30"/>
            </p:custDataLst>
            <p:extLst>
              <p:ext uri="{D42A27DB-BD31-4B8C-83A1-F6EECF244321}">
                <p14:modId xmlns:p14="http://schemas.microsoft.com/office/powerpoint/2010/main" val="2413721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32" imgW="420" imgH="429" progId="TCLayout.ActiveDocument.1">
                  <p:embed/>
                </p:oleObj>
              </mc:Choice>
              <mc:Fallback>
                <p:oleObj name="think-cell Slide" r:id="rId32" imgW="420" imgH="429" progId="TCLayout.ActiveDocument.1">
                  <p:embed/>
                  <p:pic>
                    <p:nvPicPr>
                      <p:cNvPr id="8" name="Object 7" hidden="1">
                        <a:extLst>
                          <a:ext uri="{FF2B5EF4-FFF2-40B4-BE49-F238E27FC236}">
                            <a16:creationId xmlns:a16="http://schemas.microsoft.com/office/drawing/2014/main" id="{C69CC7DD-C414-48C7-92CF-5967329116CC}"/>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93CBA3B-EDA1-4EAB-A194-0BADAA9F97AC}"/>
              </a:ext>
            </a:extLst>
          </p:cNvPr>
          <p:cNvSpPr/>
          <p:nvPr userDrawn="1">
            <p:custDataLst>
              <p:tags r:id="rId3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2" name="Titelplatzhalter 1">
            <a:extLst>
              <a:ext uri="{FF2B5EF4-FFF2-40B4-BE49-F238E27FC236}">
                <a16:creationId xmlns:a16="http://schemas.microsoft.com/office/drawing/2014/main" id="{7BE00ACF-1072-4E70-AE8D-F252D480D857}"/>
              </a:ext>
            </a:extLst>
          </p:cNvPr>
          <p:cNvSpPr>
            <a:spLocks noGrp="1"/>
          </p:cNvSpPr>
          <p:nvPr>
            <p:ph type="title"/>
          </p:nvPr>
        </p:nvSpPr>
        <p:spPr>
          <a:xfrm>
            <a:off x="479425" y="486433"/>
            <a:ext cx="9869359" cy="962955"/>
          </a:xfrm>
          <a:prstGeom prst="rect">
            <a:avLst/>
          </a:prstGeom>
        </p:spPr>
        <p:txBody>
          <a:bodyPr vert="horz" lIns="0" tIns="0" rIns="0" bIns="0" rtlCol="0" anchor="t">
            <a:noAutofit/>
          </a:bodyPr>
          <a:lstStyle/>
          <a:p>
            <a:r>
              <a:rPr lang="en-US" noProof="0"/>
              <a:t>Click to edit Master title style</a:t>
            </a:r>
          </a:p>
        </p:txBody>
      </p:sp>
      <p:sp>
        <p:nvSpPr>
          <p:cNvPr id="3" name="Textplatzhalter 2">
            <a:extLst>
              <a:ext uri="{FF2B5EF4-FFF2-40B4-BE49-F238E27FC236}">
                <a16:creationId xmlns:a16="http://schemas.microsoft.com/office/drawing/2014/main" id="{BFDE2C6E-B14A-46FA-8162-F7D3C3A999CD}"/>
              </a:ext>
            </a:extLst>
          </p:cNvPr>
          <p:cNvSpPr>
            <a:spLocks noGrp="1"/>
          </p:cNvSpPr>
          <p:nvPr>
            <p:ph type="body" idx="1"/>
          </p:nvPr>
        </p:nvSpPr>
        <p:spPr>
          <a:xfrm>
            <a:off x="479425" y="1700213"/>
            <a:ext cx="11233150" cy="4392612"/>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p>
          <a:p>
            <a:pPr marL="0" marR="0" lvl="1"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Second level</a:t>
            </a:r>
          </a:p>
          <a:p>
            <a:pPr lvl="2"/>
            <a:r>
              <a:rPr lang="en-US" noProof="0"/>
              <a:t>Third level</a:t>
            </a:r>
          </a:p>
          <a:p>
            <a:pPr lvl="3"/>
            <a:r>
              <a:rPr lang="en-US" noProof="0"/>
              <a:t>Fourth level</a:t>
            </a:r>
          </a:p>
          <a:p>
            <a:pPr lvl="4"/>
            <a:r>
              <a:rPr lang="en-US" noProof="0"/>
              <a:t>Fifth level</a:t>
            </a:r>
          </a:p>
        </p:txBody>
      </p:sp>
      <p:sp>
        <p:nvSpPr>
          <p:cNvPr id="4" name="Datumsplatzhalter 3">
            <a:extLst>
              <a:ext uri="{FF2B5EF4-FFF2-40B4-BE49-F238E27FC236}">
                <a16:creationId xmlns:a16="http://schemas.microsoft.com/office/drawing/2014/main" id="{BEB211ED-544F-4BDA-BB93-2D2CD2190C3E}"/>
              </a:ext>
            </a:extLst>
          </p:cNvPr>
          <p:cNvSpPr>
            <a:spLocks noGrp="1"/>
          </p:cNvSpPr>
          <p:nvPr>
            <p:ph type="dt" sz="half" idx="2"/>
          </p:nvPr>
        </p:nvSpPr>
        <p:spPr>
          <a:xfrm>
            <a:off x="10815075" y="6425409"/>
            <a:ext cx="694899" cy="216000"/>
          </a:xfrm>
          <a:prstGeom prst="rect">
            <a:avLst/>
          </a:prstGeom>
        </p:spPr>
        <p:txBody>
          <a:bodyPr vert="horz" lIns="0" tIns="0" rIns="0" bIns="0" rtlCol="0" anchor="ctr"/>
          <a:lstStyle>
            <a:lvl1pPr algn="ctr">
              <a:defRPr sz="800">
                <a:solidFill>
                  <a:schemeClr val="tx1">
                    <a:tint val="75000"/>
                  </a:schemeClr>
                </a:solidFill>
              </a:defRPr>
            </a:lvl1pPr>
          </a:lstStyle>
          <a:p>
            <a:endParaRPr lang="en-US" noProof="0"/>
          </a:p>
        </p:txBody>
      </p:sp>
      <p:sp>
        <p:nvSpPr>
          <p:cNvPr id="5" name="Fußzeilenplatzhalter 4">
            <a:extLst>
              <a:ext uri="{FF2B5EF4-FFF2-40B4-BE49-F238E27FC236}">
                <a16:creationId xmlns:a16="http://schemas.microsoft.com/office/drawing/2014/main" id="{ED89F40B-CF1B-4C82-9646-27F14BAFF377}"/>
              </a:ext>
            </a:extLst>
          </p:cNvPr>
          <p:cNvSpPr>
            <a:spLocks noGrp="1"/>
          </p:cNvSpPr>
          <p:nvPr>
            <p:ph type="ftr" sz="quarter" idx="3"/>
          </p:nvPr>
        </p:nvSpPr>
        <p:spPr>
          <a:xfrm>
            <a:off x="6203950" y="6425409"/>
            <a:ext cx="4541747" cy="216000"/>
          </a:xfrm>
          <a:prstGeom prst="rect">
            <a:avLst/>
          </a:prstGeom>
        </p:spPr>
        <p:txBody>
          <a:bodyPr vert="horz" lIns="0" tIns="0" rIns="0" bIns="0" rtlCol="0" anchor="ctr"/>
          <a:lstStyle>
            <a:lvl1pPr algn="r">
              <a:defRPr sz="800">
                <a:solidFill>
                  <a:schemeClr val="tx1">
                    <a:tint val="75000"/>
                  </a:schemeClr>
                </a:solidFill>
              </a:defRPr>
            </a:lvl1pPr>
          </a:lstStyle>
          <a:p>
            <a:endParaRPr lang="en-US" noProof="0"/>
          </a:p>
        </p:txBody>
      </p:sp>
      <p:sp>
        <p:nvSpPr>
          <p:cNvPr id="7" name="Foliennummernplatzhalter 6">
            <a:extLst>
              <a:ext uri="{FF2B5EF4-FFF2-40B4-BE49-F238E27FC236}">
                <a16:creationId xmlns:a16="http://schemas.microsoft.com/office/drawing/2014/main" id="{12C530F1-2606-4CCC-A677-BCE0A07CA5FA}"/>
              </a:ext>
            </a:extLst>
          </p:cNvPr>
          <p:cNvSpPr>
            <a:spLocks noGrp="1"/>
          </p:cNvSpPr>
          <p:nvPr>
            <p:ph type="sldNum" sz="quarter" idx="4"/>
          </p:nvPr>
        </p:nvSpPr>
        <p:spPr>
          <a:xfrm>
            <a:off x="11579352" y="6425409"/>
            <a:ext cx="476250" cy="216000"/>
          </a:xfrm>
          <a:prstGeom prst="rect">
            <a:avLst/>
          </a:prstGeom>
        </p:spPr>
        <p:txBody>
          <a:bodyPr vert="horz" lIns="0" tIns="0" rIns="0" bIns="0" rtlCol="0" anchor="ctr"/>
          <a:lstStyle>
            <a:lvl1pPr algn="l">
              <a:defRPr lang="de-DE" sz="800" b="1" smtClean="0">
                <a:solidFill>
                  <a:schemeClr val="tx1">
                    <a:tint val="75000"/>
                  </a:schemeClr>
                </a:solidFill>
              </a:defRPr>
            </a:lvl1pPr>
          </a:lstStyle>
          <a:p>
            <a:fld id="{48BAED25-F67B-4389-AF81-088E5999745F}" type="slidenum">
              <a:rPr lang="en-US" noProof="0" smtClean="0"/>
              <a:pPr/>
              <a:t>‹#›</a:t>
            </a:fld>
            <a:endParaRPr lang="en-US" noProof="0"/>
          </a:p>
        </p:txBody>
      </p:sp>
      <p:pic>
        <p:nvPicPr>
          <p:cNvPr id="11" name="Grafik 10">
            <a:extLst>
              <a:ext uri="{FF2B5EF4-FFF2-40B4-BE49-F238E27FC236}">
                <a16:creationId xmlns:a16="http://schemas.microsoft.com/office/drawing/2014/main" id="{3B6F840C-2113-4640-8BB0-1DBC3429906E}"/>
              </a:ext>
            </a:extLst>
          </p:cNvPr>
          <p:cNvPicPr>
            <a:picLocks noChangeAspect="1"/>
          </p:cNvPicPr>
          <p:nvPr userDrawn="1"/>
        </p:nvPicPr>
        <p:blipFill>
          <a:blip r:embed="rId34" cstate="email">
            <a:extLst>
              <a:ext uri="{28A0092B-C50C-407E-A947-70E740481C1C}">
                <a14:useLocalDpi xmlns:a14="http://schemas.microsoft.com/office/drawing/2010/main"/>
              </a:ext>
            </a:extLst>
          </a:blip>
          <a:srcRect/>
          <a:stretch/>
        </p:blipFill>
        <p:spPr>
          <a:xfrm>
            <a:off x="10576952" y="523949"/>
            <a:ext cx="1305452" cy="431097"/>
          </a:xfrm>
          <a:prstGeom prst="rect">
            <a:avLst/>
          </a:prstGeom>
        </p:spPr>
      </p:pic>
    </p:spTree>
    <p:extLst>
      <p:ext uri="{BB962C8B-B14F-4D97-AF65-F5344CB8AC3E}">
        <p14:creationId xmlns:p14="http://schemas.microsoft.com/office/powerpoint/2010/main" val="31660972"/>
      </p:ext>
    </p:extLst>
  </p:cSld>
  <p:clrMap bg1="lt1" tx1="dk1" bg2="lt2" tx2="dk2" accent1="accent1" accent2="accent2" accent3="accent3" accent4="accent4" accent5="accent5" accent6="accent6" hlink="hlink" folHlink="folHlink"/>
  <p:sldLayoutIdLst>
    <p:sldLayoutId id="2147483693" r:id="rId1"/>
    <p:sldLayoutId id="2147483650" r:id="rId2"/>
    <p:sldLayoutId id="2147483665" r:id="rId3"/>
    <p:sldLayoutId id="2147483794" r:id="rId4"/>
    <p:sldLayoutId id="2147483803" r:id="rId5"/>
    <p:sldLayoutId id="2147483666" r:id="rId6"/>
    <p:sldLayoutId id="2147483694" r:id="rId7"/>
    <p:sldLayoutId id="2147483695" r:id="rId8"/>
    <p:sldLayoutId id="2147483790" r:id="rId9"/>
    <p:sldLayoutId id="2147483796" r:id="rId10"/>
    <p:sldLayoutId id="2147483667" r:id="rId11"/>
    <p:sldLayoutId id="2147483668" r:id="rId12"/>
    <p:sldLayoutId id="2147483761" r:id="rId13"/>
    <p:sldLayoutId id="2147483763" r:id="rId14"/>
    <p:sldLayoutId id="2147483792" r:id="rId15"/>
    <p:sldLayoutId id="2147483793" r:id="rId16"/>
    <p:sldLayoutId id="2147483795" r:id="rId17"/>
    <p:sldLayoutId id="2147483797" r:id="rId18"/>
    <p:sldLayoutId id="2147483801" r:id="rId19"/>
    <p:sldLayoutId id="2147483804" r:id="rId20"/>
    <p:sldLayoutId id="2147483798" r:id="rId21"/>
    <p:sldLayoutId id="2147483799" r:id="rId22"/>
    <p:sldLayoutId id="2147483800" r:id="rId23"/>
    <p:sldLayoutId id="2147483805" r:id="rId24"/>
    <p:sldLayoutId id="2147483815" r:id="rId25"/>
    <p:sldLayoutId id="2147483818" r:id="rId26"/>
    <p:sldLayoutId id="2147483819" r:id="rId27"/>
  </p:sldLayoutIdLst>
  <p:transition spd="slow">
    <p:wipe/>
  </p:transition>
  <p:hf sldNum="0" hdr="0" ftr="0" dt="0"/>
  <p:txStyles>
    <p:titleStyle>
      <a:lvl1pPr algn="l" defTabSz="914400" rtl="0" eaLnBrk="1" latinLnBrk="0" hangingPunct="1">
        <a:lnSpc>
          <a:spcPct val="100000"/>
        </a:lnSpc>
        <a:spcBef>
          <a:spcPct val="0"/>
        </a:spcBef>
        <a:buNone/>
        <a:defRPr sz="3200" b="1" kern="1200" cap="none" spc="0" baseline="0">
          <a:solidFill>
            <a:schemeClr val="tx1"/>
          </a:solidFill>
          <a:latin typeface="+mj-lt"/>
          <a:ea typeface="+mj-ea"/>
          <a:cs typeface="+mj-cs"/>
        </a:defRPr>
      </a:lvl1pPr>
    </p:titleStyle>
    <p:body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pos="3772" userDrawn="1">
          <p15:clr>
            <a:srgbClr val="F26B43"/>
          </p15:clr>
        </p15:guide>
        <p15:guide id="5" pos="3908" userDrawn="1">
          <p15:clr>
            <a:srgbClr val="F26B43"/>
          </p15:clr>
        </p15:guide>
        <p15:guide id="6" orient="horz" pos="913" userDrawn="1">
          <p15:clr>
            <a:srgbClr val="F26B43"/>
          </p15:clr>
        </p15:guide>
        <p15:guide id="7" orient="horz" pos="300" userDrawn="1">
          <p15:clr>
            <a:srgbClr val="F26B43"/>
          </p15:clr>
        </p15:guide>
        <p15:guide id="8" orient="horz" pos="1071" userDrawn="1">
          <p15:clr>
            <a:srgbClr val="F26B43"/>
          </p15:clr>
        </p15:guide>
        <p15:guide id="15" orient="horz" pos="3584" userDrawn="1">
          <p15:clr>
            <a:srgbClr val="F26B43"/>
          </p15:clr>
        </p15:guide>
        <p15:guide id="16"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948F510-6A42-4D25-BBAD-9CBB223CEA3F}"/>
              </a:ext>
            </a:extLst>
          </p:cNvPr>
          <p:cNvGraphicFramePr>
            <a:graphicFrameLocks noChangeAspect="1"/>
          </p:cNvGraphicFramePr>
          <p:nvPr userDrawn="1">
            <p:custDataLst>
              <p:tags r:id="rId13"/>
            </p:custDataLst>
            <p:extLst>
              <p:ext uri="{D42A27DB-BD31-4B8C-83A1-F6EECF244321}">
                <p14:modId xmlns:p14="http://schemas.microsoft.com/office/powerpoint/2010/main" val="779013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15" imgW="420" imgH="429" progId="TCLayout.ActiveDocument.1">
                  <p:embed/>
                </p:oleObj>
              </mc:Choice>
              <mc:Fallback>
                <p:oleObj name="think-cell Slide" r:id="rId15" imgW="420" imgH="429" progId="TCLayout.ActiveDocument.1">
                  <p:embed/>
                  <p:pic>
                    <p:nvPicPr>
                      <p:cNvPr id="8" name="Object 7" hidden="1">
                        <a:extLst>
                          <a:ext uri="{FF2B5EF4-FFF2-40B4-BE49-F238E27FC236}">
                            <a16:creationId xmlns:a16="http://schemas.microsoft.com/office/drawing/2014/main" id="{B948F510-6A42-4D25-BBAD-9CBB223CEA3F}"/>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2837B11-D288-4477-A01C-8B534B26B2A4}"/>
              </a:ext>
            </a:extLst>
          </p:cNvPr>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Arial" panose="020B0604020202020204" pitchFamily="34" charset="0"/>
              <a:ea typeface="+mj-ea"/>
              <a:cs typeface="+mj-cs"/>
              <a:sym typeface="Arial" panose="020B0604020202020204" pitchFamily="34" charset="0"/>
            </a:endParaRPr>
          </a:p>
        </p:txBody>
      </p:sp>
      <p:sp>
        <p:nvSpPr>
          <p:cNvPr id="2" name="Titelplatzhalter 1">
            <a:extLst>
              <a:ext uri="{FF2B5EF4-FFF2-40B4-BE49-F238E27FC236}">
                <a16:creationId xmlns:a16="http://schemas.microsoft.com/office/drawing/2014/main" id="{7BE00ACF-1072-4E70-AE8D-F252D480D857}"/>
              </a:ext>
            </a:extLst>
          </p:cNvPr>
          <p:cNvSpPr>
            <a:spLocks noGrp="1"/>
          </p:cNvSpPr>
          <p:nvPr>
            <p:ph type="title"/>
          </p:nvPr>
        </p:nvSpPr>
        <p:spPr>
          <a:xfrm>
            <a:off x="479425" y="486433"/>
            <a:ext cx="9869359" cy="962955"/>
          </a:xfrm>
          <a:prstGeom prst="rect">
            <a:avLst/>
          </a:prstGeom>
        </p:spPr>
        <p:txBody>
          <a:bodyPr vert="horz" lIns="0" tIns="0" rIns="0" bIns="0" rtlCol="0" anchor="t">
            <a:noAutofit/>
          </a:bodyPr>
          <a:lstStyle/>
          <a:p>
            <a:r>
              <a:rPr lang="en-US"/>
              <a:t>Click to edit Master title style</a:t>
            </a:r>
          </a:p>
        </p:txBody>
      </p:sp>
      <p:sp>
        <p:nvSpPr>
          <p:cNvPr id="3" name="Textplatzhalter 2">
            <a:extLst>
              <a:ext uri="{FF2B5EF4-FFF2-40B4-BE49-F238E27FC236}">
                <a16:creationId xmlns:a16="http://schemas.microsoft.com/office/drawing/2014/main" id="{BFDE2C6E-B14A-46FA-8162-F7D3C3A999CD}"/>
              </a:ext>
            </a:extLst>
          </p:cNvPr>
          <p:cNvSpPr>
            <a:spLocks noGrp="1"/>
          </p:cNvSpPr>
          <p:nvPr>
            <p:ph type="body" idx="1"/>
          </p:nvPr>
        </p:nvSpPr>
        <p:spPr>
          <a:xfrm>
            <a:off x="479425" y="1700213"/>
            <a:ext cx="11233150" cy="4392612"/>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a:pPr>
            <a:r>
              <a:rPr lang="en-US" noProof="0"/>
              <a:t>Edit Master text styles</a:t>
            </a:r>
            <a:endParaRPr lang="en-US"/>
          </a:p>
          <a:p>
            <a:pPr lvl="1"/>
            <a:r>
              <a:rPr lang="en-US"/>
              <a:t>Second </a:t>
            </a:r>
            <a:r>
              <a:rPr lang="en-US" noProof="0"/>
              <a:t>level</a:t>
            </a:r>
            <a:endParaRPr lang="en-US"/>
          </a:p>
          <a:p>
            <a:pPr lvl="2"/>
            <a:r>
              <a:rPr lang="en-US"/>
              <a:t>Third </a:t>
            </a:r>
            <a:r>
              <a:rPr lang="en-US" noProof="0"/>
              <a:t>level</a:t>
            </a:r>
            <a:endParaRPr lang="en-US"/>
          </a:p>
          <a:p>
            <a:pPr lvl="3"/>
            <a:r>
              <a:rPr lang="en-US"/>
              <a:t>Fourth </a:t>
            </a:r>
            <a:r>
              <a:rPr lang="en-US" noProof="0"/>
              <a:t>level</a:t>
            </a:r>
            <a:endParaRPr lang="en-US"/>
          </a:p>
          <a:p>
            <a:pPr lvl="4"/>
            <a:r>
              <a:rPr lang="en-US"/>
              <a:t>Fifth </a:t>
            </a:r>
            <a:r>
              <a:rPr lang="en-US" noProof="0"/>
              <a:t>level</a:t>
            </a:r>
            <a:endParaRPr lang="en-US"/>
          </a:p>
        </p:txBody>
      </p:sp>
      <p:pic>
        <p:nvPicPr>
          <p:cNvPr id="11" name="Grafik 10">
            <a:extLst>
              <a:ext uri="{FF2B5EF4-FFF2-40B4-BE49-F238E27FC236}">
                <a16:creationId xmlns:a16="http://schemas.microsoft.com/office/drawing/2014/main" id="{3B6F840C-2113-4640-8BB0-1DBC3429906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576952" y="523335"/>
            <a:ext cx="1305452" cy="432325"/>
          </a:xfrm>
          <a:prstGeom prst="rect">
            <a:avLst/>
          </a:prstGeom>
        </p:spPr>
      </p:pic>
    </p:spTree>
    <p:extLst>
      <p:ext uri="{BB962C8B-B14F-4D97-AF65-F5344CB8AC3E}">
        <p14:creationId xmlns:p14="http://schemas.microsoft.com/office/powerpoint/2010/main" val="93768419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6" r:id="rId6"/>
    <p:sldLayoutId id="2147483787" r:id="rId7"/>
    <p:sldLayoutId id="2147483807" r:id="rId8"/>
    <p:sldLayoutId id="2147483810" r:id="rId9"/>
    <p:sldLayoutId id="2147483817" r:id="rId10"/>
  </p:sldLayoutIdLst>
  <p:transition spd="slow">
    <p:wipe/>
  </p:transition>
  <p:hf sldNum="0" hdr="0" ftr="0" dt="0"/>
  <p:txStyles>
    <p:titleStyle>
      <a:lvl1pPr algn="l" defTabSz="914400" rtl="0" eaLnBrk="1" latinLnBrk="0" hangingPunct="1">
        <a:lnSpc>
          <a:spcPct val="100000"/>
        </a:lnSpc>
        <a:spcBef>
          <a:spcPct val="0"/>
        </a:spcBef>
        <a:buNone/>
        <a:defRPr sz="3200" b="1" kern="1200" cap="none" spc="0" baseline="0">
          <a:solidFill>
            <a:schemeClr val="tx1"/>
          </a:solidFill>
          <a:latin typeface="+mj-lt"/>
          <a:ea typeface="+mj-ea"/>
          <a:cs typeface="+mj-cs"/>
        </a:defRPr>
      </a:lvl1pPr>
    </p:titleStyle>
    <p:body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rgbClr val="000000"/>
          </a:solidFill>
          <a:latin typeface="+mn-lt"/>
          <a:ea typeface="+mn-ea"/>
          <a:cs typeface="+mn-cs"/>
        </a:defRPr>
      </a:lvl1pPr>
      <a:lvl2pPr marL="0" indent="0" algn="l"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rgbClr val="000000"/>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rgbClr val="000000"/>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pos="3772">
          <p15:clr>
            <a:srgbClr val="F26B43"/>
          </p15:clr>
        </p15:guide>
        <p15:guide id="5" pos="3908">
          <p15:clr>
            <a:srgbClr val="F26B43"/>
          </p15:clr>
        </p15:guide>
        <p15:guide id="6" orient="horz" pos="913">
          <p15:clr>
            <a:srgbClr val="F26B43"/>
          </p15:clr>
        </p15:guide>
        <p15:guide id="7" orient="horz" pos="300">
          <p15:clr>
            <a:srgbClr val="F26B43"/>
          </p15:clr>
        </p15:guide>
        <p15:guide id="8" orient="horz" pos="1071">
          <p15:clr>
            <a:srgbClr val="F26B43"/>
          </p15:clr>
        </p15:guide>
        <p15:guide id="15" orient="horz" pos="3584">
          <p15:clr>
            <a:srgbClr val="F26B43"/>
          </p15:clr>
        </p15:guide>
        <p15:guide id="16" orient="horz" pos="383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41.xml"/><Relationship Id="rId7" Type="http://schemas.openxmlformats.org/officeDocument/2006/relationships/oleObject" Target="../embeddings/oleObject17.bin"/><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media/image13.jpeg"/><Relationship Id="rId5" Type="http://schemas.openxmlformats.org/officeDocument/2006/relationships/notesSlide" Target="../notesSlides/notesSlide1.xml"/><Relationship Id="rId4" Type="http://schemas.openxmlformats.org/officeDocument/2006/relationships/slideLayout" Target="../slideLayouts/slideLayout28.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7.xml"/><Relationship Id="rId7" Type="http://schemas.openxmlformats.org/officeDocument/2006/relationships/image" Target="../media/image49.png"/><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image" Target="../media/image14.emf"/><Relationship Id="rId5" Type="http://schemas.openxmlformats.org/officeDocument/2006/relationships/oleObject" Target="../embeddings/oleObject19.bin"/><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slideLayout" Target="../slideLayouts/slideLayout36.xml"/><Relationship Id="rId7" Type="http://schemas.openxmlformats.org/officeDocument/2006/relationships/image" Target="../media/image14.emf"/><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oleObject" Target="../embeddings/oleObject18.bin"/><Relationship Id="rId5" Type="http://schemas.openxmlformats.org/officeDocument/2006/relationships/image" Target="../media/image15.jpe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53.tiff"/></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s://scidoc.org/IJDOS-2377-8075-04-301.php"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slideLayout" Target="../slideLayouts/slideLayout26.xml"/><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tags" Target="../tags/tag44.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vmlDrawing" Target="../drawings/vmlDrawing23.vml"/><Relationship Id="rId6" Type="http://schemas.openxmlformats.org/officeDocument/2006/relationships/image" Target="../media/image14.emf"/><Relationship Id="rId11" Type="http://schemas.openxmlformats.org/officeDocument/2006/relationships/image" Target="../media/image69.png"/><Relationship Id="rId5" Type="http://schemas.openxmlformats.org/officeDocument/2006/relationships/oleObject" Target="../embeddings/oleObject19.bin"/><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notesSlide" Target="../notesSlides/notesSlide13.xml"/><Relationship Id="rId9" Type="http://schemas.openxmlformats.org/officeDocument/2006/relationships/image" Target="../media/image67.png"/><Relationship Id="rId1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2.jpeg"/><Relationship Id="rId5" Type="http://schemas.microsoft.com/office/2007/relationships/hdphoto" Target="../media/hdphoto4.wdp"/><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cdn.ymaws.com/www.eao.org/resource/resmgr/files/inspyred/inspyred_6-1/inspyred_6-1_-_ridge_preserv.pdf"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www.ncbi.nlm.nih.gov/pmc/articles/PMC5735386/pdf/335-342.pd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FD9CFC56-6FD8-415B-BEB8-A860B36D289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457"/>
          <a:stretch/>
        </p:blipFill>
        <p:spPr>
          <a:xfrm>
            <a:off x="0" y="-1"/>
            <a:ext cx="12192000" cy="6858001"/>
          </a:xfrm>
          <a:prstGeom prst="rect">
            <a:avLst/>
          </a:prstGeom>
          <a:ln>
            <a:solidFill>
              <a:schemeClr val="tx1"/>
            </a:solidFill>
          </a:ln>
        </p:spPr>
      </p:pic>
      <p:graphicFrame>
        <p:nvGraphicFramePr>
          <p:cNvPr id="8" name="Objekt 7" hidden="1">
            <a:extLst>
              <a:ext uri="{FF2B5EF4-FFF2-40B4-BE49-F238E27FC236}">
                <a16:creationId xmlns:a16="http://schemas.microsoft.com/office/drawing/2014/main" id="{B040979C-56B7-407D-AEC6-057BA15A4F7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7" imgW="413" imgH="416" progId="TCLayout.ActiveDocument.1">
                  <p:embed/>
                </p:oleObj>
              </mc:Choice>
              <mc:Fallback>
                <p:oleObj name="think-cell Slide" r:id="rId7" imgW="413" imgH="416" progId="TCLayout.ActiveDocument.1">
                  <p:embed/>
                  <p:pic>
                    <p:nvPicPr>
                      <p:cNvPr id="8" name="Objekt 7" hidden="1">
                        <a:extLst>
                          <a:ext uri="{FF2B5EF4-FFF2-40B4-BE49-F238E27FC236}">
                            <a16:creationId xmlns:a16="http://schemas.microsoft.com/office/drawing/2014/main" id="{B040979C-56B7-407D-AEC6-057BA15A4F7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id="{47FCD3F6-E192-4DB9-B45A-5119F45C412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6600" b="1">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id="{C5F09162-2E75-4889-970F-E2108E4F0EA8}"/>
              </a:ext>
            </a:extLst>
          </p:cNvPr>
          <p:cNvSpPr>
            <a:spLocks noGrp="1"/>
          </p:cNvSpPr>
          <p:nvPr>
            <p:ph type="ctrTitle"/>
          </p:nvPr>
        </p:nvSpPr>
        <p:spPr>
          <a:xfrm>
            <a:off x="479423" y="1916113"/>
            <a:ext cx="11084867" cy="998537"/>
          </a:xfrm>
        </p:spPr>
        <p:txBody>
          <a:bodyPr/>
          <a:lstStyle/>
          <a:p>
            <a:r>
              <a:rPr lang="en-US" b="0" err="1">
                <a:solidFill>
                  <a:schemeClr val="tx1"/>
                </a:solidFill>
                <a:latin typeface="Mark Pro" panose="020B0504020201010104" pitchFamily="34" charset="0"/>
              </a:rPr>
              <a:t>creos</a:t>
            </a:r>
            <a:r>
              <a:rPr lang="en-US" sz="4800" b="0" baseline="40000" err="1">
                <a:solidFill>
                  <a:schemeClr val="tx1"/>
                </a:solidFill>
                <a:latin typeface="Mark Pro" panose="020B0504020201010104" pitchFamily="34" charset="0"/>
              </a:rPr>
              <a:t>TM</a:t>
            </a:r>
            <a:r>
              <a:rPr lang="en-US" b="0">
                <a:solidFill>
                  <a:schemeClr val="tx1"/>
                </a:solidFill>
                <a:latin typeface="Mark Pro" panose="020B0504020201010104" pitchFamily="34" charset="0"/>
              </a:rPr>
              <a:t> syntoprotect</a:t>
            </a:r>
          </a:p>
        </p:txBody>
      </p:sp>
      <p:pic>
        <p:nvPicPr>
          <p:cNvPr id="11" name="Grafik 6">
            <a:extLst>
              <a:ext uri="{FF2B5EF4-FFF2-40B4-BE49-F238E27FC236}">
                <a16:creationId xmlns:a16="http://schemas.microsoft.com/office/drawing/2014/main" id="{A5CBE526-D8FE-43D8-AC5C-6B04C31E8A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98606" y="524356"/>
            <a:ext cx="1543624" cy="511200"/>
          </a:xfrm>
          <a:prstGeom prst="rect">
            <a:avLst/>
          </a:prstGeom>
        </p:spPr>
      </p:pic>
    </p:spTree>
    <p:extLst>
      <p:ext uri="{BB962C8B-B14F-4D97-AF65-F5344CB8AC3E}">
        <p14:creationId xmlns:p14="http://schemas.microsoft.com/office/powerpoint/2010/main" val="189143576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T=0, bone graft placed</a:t>
            </a:r>
          </a:p>
        </p:txBody>
      </p:sp>
      <p:pic>
        <p:nvPicPr>
          <p:cNvPr id="7" name="Picture 6" descr="A picture containing sliced&#10;&#10;Description automatically generated">
            <a:extLst>
              <a:ext uri="{FF2B5EF4-FFF2-40B4-BE49-F238E27FC236}">
                <a16:creationId xmlns:a16="http://schemas.microsoft.com/office/drawing/2014/main" id="{7596AE3C-F577-4AC5-8899-F1E8949F9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Tree>
    <p:extLst>
      <p:ext uri="{BB962C8B-B14F-4D97-AF65-F5344CB8AC3E}">
        <p14:creationId xmlns:p14="http://schemas.microsoft.com/office/powerpoint/2010/main" val="29353963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weet&#10;&#10;Description automatically generated">
            <a:extLst>
              <a:ext uri="{FF2B5EF4-FFF2-40B4-BE49-F238E27FC236}">
                <a16:creationId xmlns:a16="http://schemas.microsoft.com/office/drawing/2014/main" id="{FC276641-8B43-4049-8B93-08EEB61040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
        <p:nvSpPr>
          <p:cNvPr id="7" name="TextBox 3">
            <a:extLst>
              <a:ext uri="{FF2B5EF4-FFF2-40B4-BE49-F238E27FC236}">
                <a16:creationId xmlns:a16="http://schemas.microsoft.com/office/drawing/2014/main" id="{D92B2B32-A254-464B-BC1A-5ED67F14B599}"/>
              </a:ext>
            </a:extLst>
          </p:cNvPr>
          <p:cNvSpPr txBox="1">
            <a:spLocks noChangeArrowheads="1"/>
          </p:cNvSpPr>
          <p:nvPr/>
        </p:nvSpPr>
        <p:spPr bwMode="auto">
          <a:xfrm>
            <a:off x="9625167" y="5584220"/>
            <a:ext cx="224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T=0, bone graft placed</a:t>
            </a:r>
          </a:p>
        </p:txBody>
      </p:sp>
    </p:spTree>
    <p:extLst>
      <p:ext uri="{BB962C8B-B14F-4D97-AF65-F5344CB8AC3E}">
        <p14:creationId xmlns:p14="http://schemas.microsoft.com/office/powerpoint/2010/main" val="389637307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4599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T=0, </a:t>
            </a:r>
            <a:r>
              <a:rPr lang="en-US" altLang="en-US" sz="1600" b="1">
                <a:solidFill>
                  <a:srgbClr val="007398"/>
                </a:solidFill>
              </a:rPr>
              <a:t>creos syntoprotect </a:t>
            </a:r>
            <a:r>
              <a:rPr lang="en-US" altLang="en-US" sz="1600"/>
              <a:t>and non-resorbable sutures placed</a:t>
            </a:r>
          </a:p>
        </p:txBody>
      </p:sp>
      <p:pic>
        <p:nvPicPr>
          <p:cNvPr id="3" name="Picture 2">
            <a:extLst>
              <a:ext uri="{FF2B5EF4-FFF2-40B4-BE49-F238E27FC236}">
                <a16:creationId xmlns:a16="http://schemas.microsoft.com/office/drawing/2014/main" id="{74D106AD-7D4C-44C7-8DA9-EC93800652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
        <p:nvSpPr>
          <p:cNvPr id="8" name="Rectangle 7">
            <a:extLst>
              <a:ext uri="{FF2B5EF4-FFF2-40B4-BE49-F238E27FC236}">
                <a16:creationId xmlns:a16="http://schemas.microsoft.com/office/drawing/2014/main" id="{860A2D43-5FCF-44A5-851E-60A0FB93388B}"/>
              </a:ext>
            </a:extLst>
          </p:cNvPr>
          <p:cNvSpPr/>
          <p:nvPr/>
        </p:nvSpPr>
        <p:spPr>
          <a:xfrm>
            <a:off x="245097" y="566678"/>
            <a:ext cx="2272191" cy="1477328"/>
          </a:xfrm>
          <a:prstGeom prst="rect">
            <a:avLst/>
          </a:prstGeom>
        </p:spPr>
        <p:txBody>
          <a:bodyPr wrap="square">
            <a:spAutoFit/>
          </a:bodyPr>
          <a:lstStyle/>
          <a:p>
            <a:pPr algn="ctr"/>
            <a:r>
              <a:rPr lang="en-US">
                <a:solidFill>
                  <a:srgbClr val="007398"/>
                </a:solidFill>
              </a:rPr>
              <a:t>The membrane should be trimmed to remain at least 1 mm from adjacent, uninvolved teeth.</a:t>
            </a:r>
            <a:endParaRPr lang="de-CH" sz="4400">
              <a:solidFill>
                <a:srgbClr val="007398"/>
              </a:solidFill>
            </a:endParaRPr>
          </a:p>
        </p:txBody>
      </p:sp>
      <p:cxnSp>
        <p:nvCxnSpPr>
          <p:cNvPr id="9" name="Straight Connector 8">
            <a:extLst>
              <a:ext uri="{FF2B5EF4-FFF2-40B4-BE49-F238E27FC236}">
                <a16:creationId xmlns:a16="http://schemas.microsoft.com/office/drawing/2014/main" id="{B38B01C8-BDE9-4A2B-B4A0-D1DE1DEF8072}"/>
              </a:ext>
            </a:extLst>
          </p:cNvPr>
          <p:cNvCxnSpPr>
            <a:cxnSpLocks/>
            <a:stCxn id="8" idx="3"/>
          </p:cNvCxnSpPr>
          <p:nvPr/>
        </p:nvCxnSpPr>
        <p:spPr>
          <a:xfrm>
            <a:off x="2517288" y="1305342"/>
            <a:ext cx="4251157" cy="738664"/>
          </a:xfrm>
          <a:prstGeom prst="line">
            <a:avLst/>
          </a:prstGeom>
          <a:ln w="19050">
            <a:solidFill>
              <a:srgbClr val="007398"/>
            </a:solidFill>
            <a:prstDash val="lg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B6C1E6F-5F11-46AC-A17D-A2ECCBEC9DAD}"/>
              </a:ext>
            </a:extLst>
          </p:cNvPr>
          <p:cNvSpPr/>
          <p:nvPr/>
        </p:nvSpPr>
        <p:spPr>
          <a:xfrm>
            <a:off x="413168" y="3235950"/>
            <a:ext cx="2272191" cy="2862322"/>
          </a:xfrm>
          <a:prstGeom prst="rect">
            <a:avLst/>
          </a:prstGeom>
        </p:spPr>
        <p:txBody>
          <a:bodyPr wrap="square">
            <a:spAutoFit/>
          </a:bodyPr>
          <a:lstStyle/>
          <a:p>
            <a:pPr algn="ctr"/>
            <a:r>
              <a:rPr lang="en-US">
                <a:solidFill>
                  <a:srgbClr val="007398"/>
                </a:solidFill>
              </a:rPr>
              <a:t>The membrane should be trimmed to extend 3-4 mm beyond the defect margins to provide adequate</a:t>
            </a:r>
          </a:p>
          <a:p>
            <a:pPr algn="ctr"/>
            <a:r>
              <a:rPr lang="en-US">
                <a:solidFill>
                  <a:srgbClr val="007398"/>
                </a:solidFill>
              </a:rPr>
              <a:t>protection of the bone defect and enhance membrane stability.</a:t>
            </a:r>
            <a:endParaRPr lang="de-CH" sz="4400">
              <a:solidFill>
                <a:srgbClr val="007398"/>
              </a:solidFill>
            </a:endParaRPr>
          </a:p>
        </p:txBody>
      </p:sp>
      <p:cxnSp>
        <p:nvCxnSpPr>
          <p:cNvPr id="14" name="Straight Connector 13">
            <a:extLst>
              <a:ext uri="{FF2B5EF4-FFF2-40B4-BE49-F238E27FC236}">
                <a16:creationId xmlns:a16="http://schemas.microsoft.com/office/drawing/2014/main" id="{725A7387-5BA0-495F-B9E2-F41F50BA5909}"/>
              </a:ext>
            </a:extLst>
          </p:cNvPr>
          <p:cNvCxnSpPr>
            <a:cxnSpLocks/>
          </p:cNvCxnSpPr>
          <p:nvPr/>
        </p:nvCxnSpPr>
        <p:spPr>
          <a:xfrm flipV="1">
            <a:off x="2685359" y="3470501"/>
            <a:ext cx="3847416" cy="1311965"/>
          </a:xfrm>
          <a:prstGeom prst="line">
            <a:avLst/>
          </a:prstGeom>
          <a:ln w="19050">
            <a:solidFill>
              <a:srgbClr val="007398"/>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96628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 2 weeks post-op, suture removal</a:t>
            </a:r>
          </a:p>
        </p:txBody>
      </p:sp>
      <p:pic>
        <p:nvPicPr>
          <p:cNvPr id="3" name="Picture 2">
            <a:extLst>
              <a:ext uri="{FF2B5EF4-FFF2-40B4-BE49-F238E27FC236}">
                <a16:creationId xmlns:a16="http://schemas.microsoft.com/office/drawing/2014/main" id="{6B35E8E1-CC25-44FC-8467-5BD5B04E9B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
        <p:nvSpPr>
          <p:cNvPr id="7" name="Rectangle 6">
            <a:extLst>
              <a:ext uri="{FF2B5EF4-FFF2-40B4-BE49-F238E27FC236}">
                <a16:creationId xmlns:a16="http://schemas.microsoft.com/office/drawing/2014/main" id="{E0F35D84-682C-48D8-9386-51FAABC5B380}"/>
              </a:ext>
            </a:extLst>
          </p:cNvPr>
          <p:cNvSpPr/>
          <p:nvPr/>
        </p:nvSpPr>
        <p:spPr>
          <a:xfrm>
            <a:off x="245097" y="566678"/>
            <a:ext cx="2272191" cy="2031325"/>
          </a:xfrm>
          <a:prstGeom prst="rect">
            <a:avLst/>
          </a:prstGeom>
        </p:spPr>
        <p:txBody>
          <a:bodyPr wrap="square">
            <a:spAutoFit/>
          </a:bodyPr>
          <a:lstStyle/>
          <a:p>
            <a:pPr algn="ctr"/>
            <a:r>
              <a:rPr lang="de-CH">
                <a:solidFill>
                  <a:srgbClr val="007398"/>
                </a:solidFill>
              </a:rPr>
              <a:t>For</a:t>
            </a:r>
          </a:p>
          <a:p>
            <a:pPr algn="ctr"/>
            <a:r>
              <a:rPr lang="en-US">
                <a:solidFill>
                  <a:srgbClr val="007398"/>
                </a:solidFill>
              </a:rPr>
              <a:t>best results when using textured material, place dimples side up towards gingival tissue.</a:t>
            </a:r>
            <a:endParaRPr lang="de-CH" sz="4400">
              <a:solidFill>
                <a:srgbClr val="007398"/>
              </a:solidFill>
            </a:endParaRPr>
          </a:p>
        </p:txBody>
      </p:sp>
      <p:cxnSp>
        <p:nvCxnSpPr>
          <p:cNvPr id="8" name="Straight Connector 7">
            <a:extLst>
              <a:ext uri="{FF2B5EF4-FFF2-40B4-BE49-F238E27FC236}">
                <a16:creationId xmlns:a16="http://schemas.microsoft.com/office/drawing/2014/main" id="{E958F122-09D6-42CF-9AE5-4688E35651C8}"/>
              </a:ext>
            </a:extLst>
          </p:cNvPr>
          <p:cNvCxnSpPr>
            <a:cxnSpLocks/>
            <a:stCxn id="7" idx="3"/>
          </p:cNvCxnSpPr>
          <p:nvPr/>
        </p:nvCxnSpPr>
        <p:spPr>
          <a:xfrm>
            <a:off x="2517288" y="1582341"/>
            <a:ext cx="4637656" cy="1057164"/>
          </a:xfrm>
          <a:prstGeom prst="line">
            <a:avLst/>
          </a:prstGeom>
          <a:ln w="19050">
            <a:solidFill>
              <a:srgbClr val="007398"/>
            </a:solidFill>
            <a:prstDash val="lg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EC1E7EF-4A9E-442A-8CE4-83CB9A3955F9}"/>
              </a:ext>
            </a:extLst>
          </p:cNvPr>
          <p:cNvSpPr/>
          <p:nvPr/>
        </p:nvSpPr>
        <p:spPr>
          <a:xfrm>
            <a:off x="623741" y="3811013"/>
            <a:ext cx="2272191" cy="1200329"/>
          </a:xfrm>
          <a:prstGeom prst="rect">
            <a:avLst/>
          </a:prstGeom>
        </p:spPr>
        <p:txBody>
          <a:bodyPr wrap="square">
            <a:spAutoFit/>
          </a:bodyPr>
          <a:lstStyle/>
          <a:p>
            <a:pPr algn="ctr"/>
            <a:r>
              <a:rPr lang="en-US">
                <a:solidFill>
                  <a:srgbClr val="007398"/>
                </a:solidFill>
              </a:rPr>
              <a:t>After trimming, there should be no sharp corners or rough edges.</a:t>
            </a:r>
            <a:endParaRPr lang="de-CH" sz="4400">
              <a:solidFill>
                <a:srgbClr val="007398"/>
              </a:solidFill>
            </a:endParaRPr>
          </a:p>
        </p:txBody>
      </p:sp>
      <p:cxnSp>
        <p:nvCxnSpPr>
          <p:cNvPr id="12" name="Straight Connector 11">
            <a:extLst>
              <a:ext uri="{FF2B5EF4-FFF2-40B4-BE49-F238E27FC236}">
                <a16:creationId xmlns:a16="http://schemas.microsoft.com/office/drawing/2014/main" id="{246E9479-6C84-441C-BDBA-9E0F51A01664}"/>
              </a:ext>
            </a:extLst>
          </p:cNvPr>
          <p:cNvCxnSpPr>
            <a:cxnSpLocks/>
            <a:stCxn id="11" idx="3"/>
          </p:cNvCxnSpPr>
          <p:nvPr/>
        </p:nvCxnSpPr>
        <p:spPr>
          <a:xfrm flipV="1">
            <a:off x="2895932" y="3852516"/>
            <a:ext cx="3636843" cy="558662"/>
          </a:xfrm>
          <a:prstGeom prst="line">
            <a:avLst/>
          </a:prstGeom>
          <a:ln w="19050">
            <a:solidFill>
              <a:srgbClr val="007398"/>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50349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 2 weeks post-op, suture removal</a:t>
            </a:r>
          </a:p>
        </p:txBody>
      </p:sp>
      <p:pic>
        <p:nvPicPr>
          <p:cNvPr id="3" name="Picture 2">
            <a:extLst>
              <a:ext uri="{FF2B5EF4-FFF2-40B4-BE49-F238E27FC236}">
                <a16:creationId xmlns:a16="http://schemas.microsoft.com/office/drawing/2014/main" id="{CF5FAB49-44B4-431A-986F-9B12A3E2B3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Tree>
    <p:extLst>
      <p:ext uri="{BB962C8B-B14F-4D97-AF65-F5344CB8AC3E}">
        <p14:creationId xmlns:p14="http://schemas.microsoft.com/office/powerpoint/2010/main" val="83480397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500"/>
              <a:t>T= 4 weeks post-op, membrane removal</a:t>
            </a:r>
          </a:p>
        </p:txBody>
      </p:sp>
      <p:pic>
        <p:nvPicPr>
          <p:cNvPr id="3" name="Picture 2">
            <a:extLst>
              <a:ext uri="{FF2B5EF4-FFF2-40B4-BE49-F238E27FC236}">
                <a16:creationId xmlns:a16="http://schemas.microsoft.com/office/drawing/2014/main" id="{0E43941F-AAA0-4935-A789-0571AF7153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
        <p:nvSpPr>
          <p:cNvPr id="7" name="Rectangle 6">
            <a:extLst>
              <a:ext uri="{FF2B5EF4-FFF2-40B4-BE49-F238E27FC236}">
                <a16:creationId xmlns:a16="http://schemas.microsoft.com/office/drawing/2014/main" id="{1381B37A-AD27-4D02-952A-74735D717C84}"/>
              </a:ext>
            </a:extLst>
          </p:cNvPr>
          <p:cNvSpPr/>
          <p:nvPr/>
        </p:nvSpPr>
        <p:spPr>
          <a:xfrm>
            <a:off x="245097" y="566678"/>
            <a:ext cx="2272191" cy="2862322"/>
          </a:xfrm>
          <a:prstGeom prst="rect">
            <a:avLst/>
          </a:prstGeom>
        </p:spPr>
        <p:txBody>
          <a:bodyPr wrap="square">
            <a:spAutoFit/>
          </a:bodyPr>
          <a:lstStyle/>
          <a:p>
            <a:pPr algn="ctr"/>
            <a:r>
              <a:rPr lang="en-US">
                <a:solidFill>
                  <a:srgbClr val="007398"/>
                </a:solidFill>
              </a:rPr>
              <a:t>The membrane is not intended to remain in place as a permanent implant and should therefore be removed following</a:t>
            </a:r>
          </a:p>
          <a:p>
            <a:pPr algn="ctr"/>
            <a:r>
              <a:rPr lang="de-CH">
                <a:solidFill>
                  <a:srgbClr val="007398"/>
                </a:solidFill>
              </a:rPr>
              <a:t>the bone regeneration procedure.</a:t>
            </a:r>
            <a:endParaRPr lang="de-CH" sz="4400">
              <a:solidFill>
                <a:srgbClr val="007398"/>
              </a:solidFill>
            </a:endParaRPr>
          </a:p>
        </p:txBody>
      </p:sp>
      <p:cxnSp>
        <p:nvCxnSpPr>
          <p:cNvPr id="8" name="Straight Connector 7">
            <a:extLst>
              <a:ext uri="{FF2B5EF4-FFF2-40B4-BE49-F238E27FC236}">
                <a16:creationId xmlns:a16="http://schemas.microsoft.com/office/drawing/2014/main" id="{A9B79DA7-DDAE-434C-BBB7-0AF5DF996160}"/>
              </a:ext>
            </a:extLst>
          </p:cNvPr>
          <p:cNvCxnSpPr>
            <a:cxnSpLocks/>
            <a:stCxn id="7" idx="3"/>
          </p:cNvCxnSpPr>
          <p:nvPr/>
        </p:nvCxnSpPr>
        <p:spPr>
          <a:xfrm>
            <a:off x="2517288" y="1997839"/>
            <a:ext cx="4637656" cy="641666"/>
          </a:xfrm>
          <a:prstGeom prst="line">
            <a:avLst/>
          </a:prstGeom>
          <a:ln w="19050">
            <a:solidFill>
              <a:srgbClr val="007398"/>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3936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 4 weeks post-op, membrane removal</a:t>
            </a:r>
          </a:p>
        </p:txBody>
      </p:sp>
      <p:pic>
        <p:nvPicPr>
          <p:cNvPr id="3" name="Picture 2">
            <a:extLst>
              <a:ext uri="{FF2B5EF4-FFF2-40B4-BE49-F238E27FC236}">
                <a16:creationId xmlns:a16="http://schemas.microsoft.com/office/drawing/2014/main" id="{9C30E0A0-CC22-4895-930D-41034C99A9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
        <p:nvSpPr>
          <p:cNvPr id="8" name="Rectangle 7">
            <a:extLst>
              <a:ext uri="{FF2B5EF4-FFF2-40B4-BE49-F238E27FC236}">
                <a16:creationId xmlns:a16="http://schemas.microsoft.com/office/drawing/2014/main" id="{167D0157-85FF-444C-B8C5-EADB4AD0FD70}"/>
              </a:ext>
            </a:extLst>
          </p:cNvPr>
          <p:cNvSpPr/>
          <p:nvPr/>
        </p:nvSpPr>
        <p:spPr>
          <a:xfrm>
            <a:off x="245097" y="566678"/>
            <a:ext cx="2272191" cy="2585323"/>
          </a:xfrm>
          <a:prstGeom prst="rect">
            <a:avLst/>
          </a:prstGeom>
        </p:spPr>
        <p:txBody>
          <a:bodyPr wrap="square">
            <a:spAutoFit/>
          </a:bodyPr>
          <a:lstStyle/>
          <a:p>
            <a:pPr algn="ctr"/>
            <a:r>
              <a:rPr lang="en-US">
                <a:solidFill>
                  <a:srgbClr val="007398"/>
                </a:solidFill>
              </a:rPr>
              <a:t>When removal is desired, the</a:t>
            </a:r>
          </a:p>
          <a:p>
            <a:pPr algn="ctr"/>
            <a:r>
              <a:rPr lang="en-US">
                <a:solidFill>
                  <a:srgbClr val="007398"/>
                </a:solidFill>
              </a:rPr>
              <a:t>membrane may be easily removed, if exposed, by grasping with forceps and gently removing it from the tissue.</a:t>
            </a:r>
            <a:endParaRPr lang="de-CH" sz="4400">
              <a:solidFill>
                <a:srgbClr val="007398"/>
              </a:solidFill>
            </a:endParaRPr>
          </a:p>
        </p:txBody>
      </p:sp>
      <p:cxnSp>
        <p:nvCxnSpPr>
          <p:cNvPr id="9" name="Straight Connector 8">
            <a:extLst>
              <a:ext uri="{FF2B5EF4-FFF2-40B4-BE49-F238E27FC236}">
                <a16:creationId xmlns:a16="http://schemas.microsoft.com/office/drawing/2014/main" id="{7B87C142-546A-4F82-BC61-24C1CFB46F04}"/>
              </a:ext>
            </a:extLst>
          </p:cNvPr>
          <p:cNvCxnSpPr>
            <a:cxnSpLocks/>
            <a:stCxn id="8" idx="3"/>
          </p:cNvCxnSpPr>
          <p:nvPr/>
        </p:nvCxnSpPr>
        <p:spPr>
          <a:xfrm>
            <a:off x="2517288" y="1859340"/>
            <a:ext cx="4637656" cy="780165"/>
          </a:xfrm>
          <a:prstGeom prst="line">
            <a:avLst/>
          </a:prstGeom>
          <a:ln w="19050">
            <a:solidFill>
              <a:srgbClr val="007398"/>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26463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 5 weeks post-op, soft tissue granulating over osteoid</a:t>
            </a:r>
          </a:p>
        </p:txBody>
      </p:sp>
      <p:pic>
        <p:nvPicPr>
          <p:cNvPr id="3" name="Picture 2">
            <a:extLst>
              <a:ext uri="{FF2B5EF4-FFF2-40B4-BE49-F238E27FC236}">
                <a16:creationId xmlns:a16="http://schemas.microsoft.com/office/drawing/2014/main" id="{B3FE5805-3F92-457F-9398-37138F97C9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Tree>
    <p:extLst>
      <p:ext uri="{BB962C8B-B14F-4D97-AF65-F5344CB8AC3E}">
        <p14:creationId xmlns:p14="http://schemas.microsoft.com/office/powerpoint/2010/main" val="30125387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600"/>
              <a:t>T= 6-7 weeks post-op, soft tissue completely healed over osteoid</a:t>
            </a:r>
          </a:p>
        </p:txBody>
      </p:sp>
      <p:pic>
        <p:nvPicPr>
          <p:cNvPr id="7" name="Picture 6">
            <a:extLst>
              <a:ext uri="{FF2B5EF4-FFF2-40B4-BE49-F238E27FC236}">
                <a16:creationId xmlns:a16="http://schemas.microsoft.com/office/drawing/2014/main" id="{A76FA035-1E81-491D-90F4-82B44E352D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Tree>
    <p:extLst>
      <p:ext uri="{BB962C8B-B14F-4D97-AF65-F5344CB8AC3E}">
        <p14:creationId xmlns:p14="http://schemas.microsoft.com/office/powerpoint/2010/main" val="163979591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CBC45B-43F9-44ED-9407-4FEB06291DDF}"/>
              </a:ext>
            </a:extLst>
          </p:cNvPr>
          <p:cNvSpPr/>
          <p:nvPr/>
        </p:nvSpPr>
        <p:spPr>
          <a:xfrm>
            <a:off x="4063200" y="0"/>
            <a:ext cx="4064400" cy="6858000"/>
          </a:xfrm>
          <a:prstGeom prst="rect">
            <a:avLst/>
          </a:prstGeom>
          <a:solidFill>
            <a:srgbClr val="007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indent="0">
              <a:buNone/>
            </a:pPr>
            <a:endParaRPr lang="en-US">
              <a:solidFill>
                <a:schemeClr val="bg1">
                  <a:lumMod val="95000"/>
                </a:schemeClr>
              </a:solidFill>
              <a:latin typeface="+mj-lt"/>
            </a:endParaRPr>
          </a:p>
          <a:p>
            <a:r>
              <a:rPr lang="en-US" sz="2400" b="1">
                <a:solidFill>
                  <a:schemeClr val="bg1">
                    <a:lumMod val="95000"/>
                  </a:schemeClr>
                </a:solidFill>
              </a:rPr>
              <a:t>1. Purposely leave the membrane exposed</a:t>
            </a:r>
          </a:p>
          <a:p>
            <a:pPr marL="0" lvl="3" indent="0">
              <a:buNone/>
            </a:pPr>
            <a:r>
              <a:rPr lang="en-US">
                <a:solidFill>
                  <a:schemeClr val="bg1">
                    <a:lumMod val="95000"/>
                  </a:schemeClr>
                </a:solidFill>
              </a:rPr>
              <a:t>Preservation of the soft tissue architecture and keratinized mucosa</a:t>
            </a:r>
            <a:endParaRPr lang="en-US" sz="2400" b="1">
              <a:solidFill>
                <a:schemeClr val="bg1">
                  <a:lumMod val="95000"/>
                </a:schemeClr>
              </a:solidFill>
            </a:endParaRPr>
          </a:p>
          <a:p>
            <a:endParaRPr lang="en-US" sz="2400" b="1">
              <a:solidFill>
                <a:schemeClr val="bg1">
                  <a:lumMod val="95000"/>
                </a:schemeClr>
              </a:solidFill>
            </a:endParaRPr>
          </a:p>
          <a:p>
            <a:r>
              <a:rPr lang="en-US" sz="2400" b="1">
                <a:solidFill>
                  <a:schemeClr val="bg1">
                    <a:lumMod val="95000"/>
                  </a:schemeClr>
                </a:solidFill>
              </a:rPr>
              <a:t>2. 100% dense (non-expanded) PTFE</a:t>
            </a:r>
          </a:p>
          <a:p>
            <a:pPr marL="0" lvl="3" indent="0">
              <a:buNone/>
            </a:pPr>
            <a:r>
              <a:rPr lang="en-US">
                <a:solidFill>
                  <a:schemeClr val="bg1">
                    <a:lumMod val="95000"/>
                  </a:schemeClr>
                </a:solidFill>
              </a:rPr>
              <a:t>Impervious to bacteria (pore size less than 0.3 µm)</a:t>
            </a:r>
          </a:p>
          <a:p>
            <a:pPr marL="0" lvl="3" indent="0">
              <a:buNone/>
            </a:pPr>
            <a:endParaRPr lang="en-US" sz="2400">
              <a:solidFill>
                <a:schemeClr val="bg1">
                  <a:lumMod val="95000"/>
                </a:schemeClr>
              </a:solidFill>
              <a:latin typeface="+mj-lt"/>
            </a:endParaRPr>
          </a:p>
          <a:p>
            <a:r>
              <a:rPr lang="en-US" sz="2400" b="1">
                <a:solidFill>
                  <a:schemeClr val="bg1">
                    <a:lumMod val="95000"/>
                  </a:schemeClr>
                </a:solidFill>
                <a:latin typeface="+mj-lt"/>
              </a:rPr>
              <a:t>3. Soft tissue attaches, but doesn’t grow through the membrane</a:t>
            </a:r>
          </a:p>
          <a:p>
            <a:pPr marL="0" lvl="3" indent="0">
              <a:buNone/>
            </a:pPr>
            <a:r>
              <a:rPr lang="en-US">
                <a:solidFill>
                  <a:schemeClr val="bg1">
                    <a:lumMod val="95000"/>
                  </a:schemeClr>
                </a:solidFill>
                <a:latin typeface="+mj-lt"/>
              </a:rPr>
              <a:t>Exposed membrane allows for non-surgical removal; no anesthesia required</a:t>
            </a:r>
          </a:p>
          <a:p>
            <a:endParaRPr lang="fr-CH" sz="1600">
              <a:latin typeface="+mj-lt"/>
            </a:endParaRPr>
          </a:p>
          <a:p>
            <a:pPr marL="363538" indent="-363538"/>
            <a:endParaRPr lang="en-US" sz="2600" b="1">
              <a:latin typeface="+mj-lt"/>
            </a:endParaRPr>
          </a:p>
        </p:txBody>
      </p:sp>
      <p:graphicFrame>
        <p:nvGraphicFramePr>
          <p:cNvPr id="8" name="Objekt 7" hidden="1">
            <a:extLst>
              <a:ext uri="{FF2B5EF4-FFF2-40B4-BE49-F238E27FC236}">
                <a16:creationId xmlns:a16="http://schemas.microsoft.com/office/drawing/2014/main" id="{2BE1EDAC-1F0C-4B9C-BEC6-A3ADEA23803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5" imgW="360" imgH="360" progId="TCLayout.ActiveDocument.1">
                  <p:embed/>
                </p:oleObj>
              </mc:Choice>
              <mc:Fallback>
                <p:oleObj name="think-cell Slide" r:id="rId5" imgW="360" imgH="360" progId="TCLayout.ActiveDocument.1">
                  <p:embed/>
                  <p:pic>
                    <p:nvPicPr>
                      <p:cNvPr id="8" name="Objekt 7" hidden="1">
                        <a:extLst>
                          <a:ext uri="{FF2B5EF4-FFF2-40B4-BE49-F238E27FC236}">
                            <a16:creationId xmlns:a16="http://schemas.microsoft.com/office/drawing/2014/main" id="{2BE1EDAC-1F0C-4B9C-BEC6-A3ADEA2380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Inhaltsplatzhalter 3">
            <a:extLst>
              <a:ext uri="{FF2B5EF4-FFF2-40B4-BE49-F238E27FC236}">
                <a16:creationId xmlns:a16="http://schemas.microsoft.com/office/drawing/2014/main" id="{AED587AF-DD48-4337-BA1A-F9692B69566D}"/>
              </a:ext>
            </a:extLst>
          </p:cNvPr>
          <p:cNvSpPr>
            <a:spLocks noGrp="1"/>
          </p:cNvSpPr>
          <p:nvPr>
            <p:ph idx="1"/>
          </p:nvPr>
        </p:nvSpPr>
        <p:spPr>
          <a:xfrm>
            <a:off x="231900" y="284865"/>
            <a:ext cx="3600000" cy="5616574"/>
          </a:xfrm>
        </p:spPr>
        <p:txBody>
          <a:bodyPr/>
          <a:lstStyle/>
          <a:p>
            <a:r>
              <a:rPr lang="en-US" sz="3600"/>
              <a:t>Why </a:t>
            </a:r>
            <a:r>
              <a:rPr lang="en-US" sz="3600" err="1"/>
              <a:t>creos</a:t>
            </a:r>
            <a:r>
              <a:rPr lang="en-US" sz="3600" baseline="30000" err="1"/>
              <a:t>TM</a:t>
            </a:r>
            <a:r>
              <a:rPr lang="en-US" sz="3600"/>
              <a:t> syntoprotect </a:t>
            </a:r>
            <a:r>
              <a:rPr lang="en-US" sz="3600">
                <a:sym typeface="Symbol" panose="05050102010706020507" pitchFamily="18" charset="2"/>
              </a:rPr>
              <a:t>PTFE membrane?</a:t>
            </a:r>
            <a:endParaRPr lang="en-US" sz="1400"/>
          </a:p>
        </p:txBody>
      </p:sp>
      <p:sp>
        <p:nvSpPr>
          <p:cNvPr id="22" name="Date Placeholder 1">
            <a:extLst>
              <a:ext uri="{FF2B5EF4-FFF2-40B4-BE49-F238E27FC236}">
                <a16:creationId xmlns:a16="http://schemas.microsoft.com/office/drawing/2014/main" id="{F787ECE6-80F6-4131-86B9-CFD2090C5824}"/>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23" name="Slide Number Placeholder 3">
            <a:extLst>
              <a:ext uri="{FF2B5EF4-FFF2-40B4-BE49-F238E27FC236}">
                <a16:creationId xmlns:a16="http://schemas.microsoft.com/office/drawing/2014/main" id="{265F2F1B-DE10-4E49-A3DA-803948B70C83}"/>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19</a:t>
            </a:fld>
            <a:endParaRPr lang="en-US" sz="700"/>
          </a:p>
        </p:txBody>
      </p:sp>
      <p:pic>
        <p:nvPicPr>
          <p:cNvPr id="11" name="Picture 10" descr="Text, application&#10;&#10;Description automatically generated">
            <a:extLst>
              <a:ext uri="{FF2B5EF4-FFF2-40B4-BE49-F238E27FC236}">
                <a16:creationId xmlns:a16="http://schemas.microsoft.com/office/drawing/2014/main" id="{95A8A256-1159-44B5-A38A-A78FC88A98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0737" r="19205"/>
          <a:stretch/>
        </p:blipFill>
        <p:spPr>
          <a:xfrm>
            <a:off x="8157072" y="2492322"/>
            <a:ext cx="3660405" cy="3809262"/>
          </a:xfrm>
          <a:prstGeom prst="rect">
            <a:avLst/>
          </a:prstGeom>
        </p:spPr>
      </p:pic>
      <p:grpSp>
        <p:nvGrpSpPr>
          <p:cNvPr id="12" name="Group 11">
            <a:extLst>
              <a:ext uri="{FF2B5EF4-FFF2-40B4-BE49-F238E27FC236}">
                <a16:creationId xmlns:a16="http://schemas.microsoft.com/office/drawing/2014/main" id="{C8D56647-1791-44D9-BA7C-288A9C38FB29}"/>
              </a:ext>
            </a:extLst>
          </p:cNvPr>
          <p:cNvGrpSpPr/>
          <p:nvPr/>
        </p:nvGrpSpPr>
        <p:grpSpPr>
          <a:xfrm>
            <a:off x="8127600" y="763369"/>
            <a:ext cx="3631121" cy="2529337"/>
            <a:chOff x="2871235" y="0"/>
            <a:chExt cx="10039594" cy="6993300"/>
          </a:xfrm>
        </p:grpSpPr>
        <p:pic>
          <p:nvPicPr>
            <p:cNvPr id="14" name="Picture 13" descr="Icon&#10;&#10;Description automatically generated">
              <a:extLst>
                <a:ext uri="{FF2B5EF4-FFF2-40B4-BE49-F238E27FC236}">
                  <a16:creationId xmlns:a16="http://schemas.microsoft.com/office/drawing/2014/main" id="{8BA65E8A-E86D-421B-B8A7-40DFC13389E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71235" y="0"/>
              <a:ext cx="6449530" cy="6858000"/>
            </a:xfrm>
            <a:prstGeom prst="rect">
              <a:avLst/>
            </a:prstGeom>
          </p:spPr>
        </p:pic>
        <p:pic>
          <p:nvPicPr>
            <p:cNvPr id="16" name="Picture 15" descr="Icon&#10;&#10;Description automatically generated">
              <a:extLst>
                <a:ext uri="{FF2B5EF4-FFF2-40B4-BE49-F238E27FC236}">
                  <a16:creationId xmlns:a16="http://schemas.microsoft.com/office/drawing/2014/main" id="{DE92C255-C43E-43D7-A424-75978DC14C8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61299" y="135300"/>
              <a:ext cx="6449530" cy="6858000"/>
            </a:xfrm>
            <a:prstGeom prst="rect">
              <a:avLst/>
            </a:prstGeom>
          </p:spPr>
        </p:pic>
      </p:grpSp>
    </p:spTree>
    <p:extLst>
      <p:ext uri="{BB962C8B-B14F-4D97-AF65-F5344CB8AC3E}">
        <p14:creationId xmlns:p14="http://schemas.microsoft.com/office/powerpoint/2010/main" val="3067930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849D7-D828-45ED-9F2F-E280C743E0DE}"/>
              </a:ext>
            </a:extLst>
          </p:cNvPr>
          <p:cNvSpPr/>
          <p:nvPr/>
        </p:nvSpPr>
        <p:spPr>
          <a:xfrm>
            <a:off x="8141945" y="3404637"/>
            <a:ext cx="4050055" cy="34392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4" name="Picture Placeholder 23">
            <a:extLst>
              <a:ext uri="{FF2B5EF4-FFF2-40B4-BE49-F238E27FC236}">
                <a16:creationId xmlns:a16="http://schemas.microsoft.com/office/drawing/2014/main" id="{9CA80A86-A001-4E61-B7B5-CA1FEB1152C6}"/>
              </a:ext>
            </a:extLst>
          </p:cNvPr>
          <p:cNvPicPr>
            <a:picLocks noGrp="1" noChangeAspect="1"/>
          </p:cNvPicPr>
          <p:nvPr>
            <p:ph type="pic" sz="quarter" idx="19"/>
          </p:nvPr>
        </p:nvPicPr>
        <p:blipFill rotWithShape="1">
          <a:blip r:embed="rId5" cstate="print">
            <a:extLst>
              <a:ext uri="{28A0092B-C50C-407E-A947-70E740481C1C}">
                <a14:useLocalDpi xmlns:a14="http://schemas.microsoft.com/office/drawing/2010/main"/>
              </a:ext>
            </a:extLst>
          </a:blip>
          <a:srcRect/>
          <a:stretch/>
        </p:blipFill>
        <p:spPr>
          <a:xfrm>
            <a:off x="4028460" y="3404637"/>
            <a:ext cx="4113485" cy="3439204"/>
          </a:xfrm>
        </p:spPr>
      </p:pic>
      <p:graphicFrame>
        <p:nvGraphicFramePr>
          <p:cNvPr id="11" name="Objekt 10" hidden="1">
            <a:extLst>
              <a:ext uri="{FF2B5EF4-FFF2-40B4-BE49-F238E27FC236}">
                <a16:creationId xmlns:a16="http://schemas.microsoft.com/office/drawing/2014/main" id="{39CAAFE6-40A5-4DEC-B214-7559066C657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6" imgW="360" imgH="360" progId="TCLayout.ActiveDocument.1">
                  <p:embed/>
                </p:oleObj>
              </mc:Choice>
              <mc:Fallback>
                <p:oleObj name="think-cell Slide" r:id="rId6" imgW="360" imgH="360" progId="TCLayout.ActiveDocument.1">
                  <p:embed/>
                  <p:pic>
                    <p:nvPicPr>
                      <p:cNvPr id="11" name="Objekt 10" hidden="1">
                        <a:extLst>
                          <a:ext uri="{FF2B5EF4-FFF2-40B4-BE49-F238E27FC236}">
                            <a16:creationId xmlns:a16="http://schemas.microsoft.com/office/drawing/2014/main" id="{39CAAFE6-40A5-4DEC-B214-7559066C657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0" name="Inhaltsplatzhalter 2">
            <a:extLst>
              <a:ext uri="{FF2B5EF4-FFF2-40B4-BE49-F238E27FC236}">
                <a16:creationId xmlns:a16="http://schemas.microsoft.com/office/drawing/2014/main" id="{8F7F67BD-CF49-4FD1-9360-E015DCFE6D98}"/>
              </a:ext>
            </a:extLst>
          </p:cNvPr>
          <p:cNvSpPr txBox="1">
            <a:spLocks/>
          </p:cNvSpPr>
          <p:nvPr/>
        </p:nvSpPr>
        <p:spPr>
          <a:xfrm>
            <a:off x="294092" y="187322"/>
            <a:ext cx="8834551" cy="3919515"/>
          </a:xfrm>
          <a:prstGeom prst="rect">
            <a:avLst/>
          </a:prstGeom>
        </p:spPr>
        <p:txBody>
          <a:bodyPr vert="horz" lIns="0" tIns="0" rIns="180000" bIns="0" rtlCol="0">
            <a:noAutofit/>
          </a:bodyPr>
          <a:lstStyle>
            <a:lvl1pPr marR="0" indent="0" fontAlgn="auto">
              <a:lnSpc>
                <a:spcPct val="100000"/>
              </a:lnSpc>
              <a:spcBef>
                <a:spcPct val="0"/>
              </a:spcBef>
              <a:spcAft>
                <a:spcPts val="0"/>
              </a:spcAft>
              <a:buClrTx/>
              <a:buSzTx/>
              <a:buFont typeface="Symbol" panose="05050102010706020507" pitchFamily="18" charset="2"/>
              <a:buNone/>
              <a:tabLst/>
              <a:defRPr lang="de-DE" sz="4000" b="1" cap="none" spc="0" baseline="0" dirty="0">
                <a:latin typeface="+mj-lt"/>
                <a:ea typeface="+mj-ea"/>
                <a:cs typeface="+mj-cs"/>
              </a:defRPr>
            </a:lvl1pPr>
            <a:lvl2pPr marL="0" indent="0">
              <a:lnSpc>
                <a:spcPct val="110000"/>
              </a:lnSpc>
              <a:spcBef>
                <a:spcPts val="600"/>
              </a:spcBef>
              <a:spcAft>
                <a:spcPts val="0"/>
              </a:spcAft>
              <a:buFont typeface="Symbol" panose="05050102010706020507" pitchFamily="18" charset="2"/>
              <a:buNone/>
              <a:defRPr sz="2000" b="1" spc="0" baseline="0">
                <a:solidFill>
                  <a:srgbClr val="000000"/>
                </a:solidFill>
              </a:defRPr>
            </a:lvl2pPr>
            <a:lvl3pPr marL="0" lvl="2" indent="0">
              <a:lnSpc>
                <a:spcPct val="110000"/>
              </a:lnSpc>
              <a:spcBef>
                <a:spcPts val="600"/>
              </a:spcBef>
              <a:spcAft>
                <a:spcPts val="0"/>
              </a:spcAft>
              <a:buFont typeface="Symbol" panose="05050102010706020507" pitchFamily="18" charset="2"/>
              <a:buNone/>
              <a:defRPr sz="1600" spc="0" baseline="0">
                <a:solidFill>
                  <a:srgbClr val="000000"/>
                </a:solidFill>
              </a:defRPr>
            </a:lvl3pPr>
            <a:lvl4pPr marL="216000" indent="-216000">
              <a:lnSpc>
                <a:spcPct val="110000"/>
              </a:lnSpc>
              <a:spcBef>
                <a:spcPts val="600"/>
              </a:spcBef>
              <a:spcAft>
                <a:spcPts val="0"/>
              </a:spcAft>
              <a:buFont typeface="Symbol" panose="05050102010706020507" pitchFamily="18" charset="2"/>
              <a:buChar char="-"/>
              <a:defRPr sz="1600" spc="0" baseline="0">
                <a:solidFill>
                  <a:srgbClr val="000000"/>
                </a:solidFill>
              </a:defRPr>
            </a:lvl4pPr>
            <a:lvl5pPr marL="432000" indent="-216000">
              <a:lnSpc>
                <a:spcPct val="110000"/>
              </a:lnSpc>
              <a:spcBef>
                <a:spcPts val="600"/>
              </a:spcBef>
              <a:spcAft>
                <a:spcPts val="0"/>
              </a:spcAft>
              <a:buFont typeface="Symbol" panose="05050102010706020507" pitchFamily="18" charset="2"/>
              <a:buChar char="-"/>
              <a:defRPr sz="1600" spc="0" baseline="0">
                <a:solidFill>
                  <a:srgbClr val="000000"/>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700"/>
              <a:t>creos™  biomaterials</a:t>
            </a:r>
          </a:p>
          <a:p>
            <a:endParaRPr lang="en-US" sz="1600"/>
          </a:p>
          <a:p>
            <a:r>
              <a:rPr lang="en-US" sz="3400"/>
              <a:t>a comprehensive portfolio </a:t>
            </a:r>
          </a:p>
          <a:p>
            <a:r>
              <a:rPr lang="en-US" sz="3400"/>
              <a:t>for soft tissue &amp; bone regeneration</a:t>
            </a:r>
          </a:p>
          <a:p>
            <a:endParaRPr lang="en-US" sz="3400">
              <a:solidFill>
                <a:srgbClr val="E03E52"/>
              </a:solidFill>
            </a:endParaRPr>
          </a:p>
        </p:txBody>
      </p:sp>
      <p:sp>
        <p:nvSpPr>
          <p:cNvPr id="46" name="Rectangle 45">
            <a:extLst>
              <a:ext uri="{FF2B5EF4-FFF2-40B4-BE49-F238E27FC236}">
                <a16:creationId xmlns:a16="http://schemas.microsoft.com/office/drawing/2014/main" id="{E133DEBB-C2D3-4C1B-9FE7-2039E21324B4}"/>
              </a:ext>
            </a:extLst>
          </p:cNvPr>
          <p:cNvSpPr/>
          <p:nvPr/>
        </p:nvSpPr>
        <p:spPr>
          <a:xfrm>
            <a:off x="4102524" y="3503275"/>
            <a:ext cx="3669876" cy="12920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43200" tIns="43200" rIns="18000" bIns="18000" rtlCol="0" anchor="t" anchorCtr="0"/>
          <a:lstStyle/>
          <a:p>
            <a:pPr>
              <a:lnSpc>
                <a:spcPct val="105000"/>
              </a:lnSpc>
            </a:pPr>
            <a:r>
              <a:rPr lang="en-US" sz="2400" b="1">
                <a:solidFill>
                  <a:schemeClr val="tx1"/>
                </a:solidFill>
              </a:rPr>
              <a:t>Bone Graft Substitutes</a:t>
            </a:r>
          </a:p>
          <a:p>
            <a:r>
              <a:rPr lang="en-US" sz="1400"/>
              <a:t>creos™ </a:t>
            </a:r>
            <a:r>
              <a:rPr lang="en-US" sz="1400" err="1"/>
              <a:t>xenogain</a:t>
            </a:r>
            <a:endParaRPr lang="en-US" sz="1400"/>
          </a:p>
          <a:p>
            <a:pPr>
              <a:lnSpc>
                <a:spcPct val="105000"/>
              </a:lnSpc>
            </a:pPr>
            <a:endParaRPr lang="en-US" sz="1600" b="1">
              <a:solidFill>
                <a:schemeClr val="tx1"/>
              </a:solidFill>
            </a:endParaRPr>
          </a:p>
        </p:txBody>
      </p:sp>
      <p:sp>
        <p:nvSpPr>
          <p:cNvPr id="47" name="Rectangle 46">
            <a:extLst>
              <a:ext uri="{FF2B5EF4-FFF2-40B4-BE49-F238E27FC236}">
                <a16:creationId xmlns:a16="http://schemas.microsoft.com/office/drawing/2014/main" id="{B0D5EAC1-B6AD-4453-BB40-0C6B73C0AB2D}"/>
              </a:ext>
            </a:extLst>
          </p:cNvPr>
          <p:cNvSpPr/>
          <p:nvPr/>
        </p:nvSpPr>
        <p:spPr>
          <a:xfrm>
            <a:off x="8197530" y="3404637"/>
            <a:ext cx="3140369" cy="19794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43200" tIns="43200" rIns="18000" bIns="18000" rtlCol="0" anchor="t" anchorCtr="0"/>
          <a:lstStyle/>
          <a:p>
            <a:pPr>
              <a:lnSpc>
                <a:spcPct val="105000"/>
              </a:lnSpc>
            </a:pPr>
            <a:r>
              <a:rPr lang="en-US" sz="2400" b="1">
                <a:solidFill>
                  <a:schemeClr val="bg1"/>
                </a:solidFill>
              </a:rPr>
              <a:t>Membranes</a:t>
            </a:r>
          </a:p>
          <a:p>
            <a:pPr>
              <a:lnSpc>
                <a:spcPct val="105000"/>
              </a:lnSpc>
            </a:pPr>
            <a:r>
              <a:rPr lang="en-US" sz="1400">
                <a:solidFill>
                  <a:schemeClr val="bg1"/>
                </a:solidFill>
              </a:rPr>
              <a:t>creos™ </a:t>
            </a:r>
            <a:r>
              <a:rPr lang="en-US" sz="1400" err="1">
                <a:solidFill>
                  <a:schemeClr val="bg1"/>
                </a:solidFill>
              </a:rPr>
              <a:t>xenoprotect</a:t>
            </a:r>
            <a:endParaRPr lang="en-US" sz="1400">
              <a:solidFill>
                <a:schemeClr val="bg1"/>
              </a:solidFill>
            </a:endParaRPr>
          </a:p>
          <a:p>
            <a:pPr>
              <a:lnSpc>
                <a:spcPct val="105000"/>
              </a:lnSpc>
            </a:pPr>
            <a:r>
              <a:rPr lang="en-US" sz="1400">
                <a:solidFill>
                  <a:srgbClr val="E03E52"/>
                </a:solidFill>
              </a:rPr>
              <a:t>creos™ syntoprotect</a:t>
            </a:r>
          </a:p>
          <a:p>
            <a:pPr>
              <a:lnSpc>
                <a:spcPct val="105000"/>
              </a:lnSpc>
            </a:pPr>
            <a:endParaRPr lang="en-US" b="1">
              <a:solidFill>
                <a:schemeClr val="bg1"/>
              </a:solidFill>
            </a:endParaRPr>
          </a:p>
        </p:txBody>
      </p:sp>
      <p:sp>
        <p:nvSpPr>
          <p:cNvPr id="63" name="Date Placeholder 1">
            <a:extLst>
              <a:ext uri="{FF2B5EF4-FFF2-40B4-BE49-F238E27FC236}">
                <a16:creationId xmlns:a16="http://schemas.microsoft.com/office/drawing/2014/main" id="{58287F72-40F6-4247-B78C-8C9F1A744757}"/>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64" name="Slide Number Placeholder 3">
            <a:extLst>
              <a:ext uri="{FF2B5EF4-FFF2-40B4-BE49-F238E27FC236}">
                <a16:creationId xmlns:a16="http://schemas.microsoft.com/office/drawing/2014/main" id="{6CBC4BE6-AF25-49CB-88E3-45BDB13A709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2</a:t>
            </a:fld>
            <a:endParaRPr lang="en-US" sz="700"/>
          </a:p>
        </p:txBody>
      </p:sp>
      <p:sp>
        <p:nvSpPr>
          <p:cNvPr id="2" name="Arrow: Right 1">
            <a:extLst>
              <a:ext uri="{FF2B5EF4-FFF2-40B4-BE49-F238E27FC236}">
                <a16:creationId xmlns:a16="http://schemas.microsoft.com/office/drawing/2014/main" id="{88A920E4-DEBB-48E7-901C-A8A916FB08F4}"/>
              </a:ext>
            </a:extLst>
          </p:cNvPr>
          <p:cNvSpPr/>
          <p:nvPr/>
        </p:nvSpPr>
        <p:spPr>
          <a:xfrm rot="10800000">
            <a:off x="10001745" y="3913570"/>
            <a:ext cx="1056640" cy="532457"/>
          </a:xfrm>
          <a:prstGeom prst="rightArrow">
            <a:avLst/>
          </a:prstGeom>
          <a:solidFill>
            <a:srgbClr val="E03E52"/>
          </a:solidFill>
          <a:ln>
            <a:solidFill>
              <a:srgbClr val="E03E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6" name="Picture 25" descr="A picture containing black, sitting, indoor&#10;&#10;Description automatically generated">
            <a:extLst>
              <a:ext uri="{FF2B5EF4-FFF2-40B4-BE49-F238E27FC236}">
                <a16:creationId xmlns:a16="http://schemas.microsoft.com/office/drawing/2014/main" id="{72CC4F99-001E-410A-B002-36BA7399901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700000">
            <a:off x="8676831" y="4558463"/>
            <a:ext cx="3786114" cy="2249997"/>
          </a:xfrm>
          <a:prstGeom prst="rect">
            <a:avLst/>
          </a:prstGeom>
        </p:spPr>
      </p:pic>
      <p:pic>
        <p:nvPicPr>
          <p:cNvPr id="15" name="Picture Placeholder 16">
            <a:extLst>
              <a:ext uri="{FF2B5EF4-FFF2-40B4-BE49-F238E27FC236}">
                <a16:creationId xmlns:a16="http://schemas.microsoft.com/office/drawing/2014/main" id="{2AB46C46-463F-44AC-A605-8E3CAD517115}"/>
              </a:ext>
            </a:extLst>
          </p:cNvPr>
          <p:cNvPicPr>
            <a:picLocks noGrp="1" noChangeAspect="1"/>
          </p:cNvPicPr>
          <p:nvPr>
            <p:ph type="pic" sz="quarter" idx="4294967295"/>
          </p:nvPr>
        </p:nvPicPr>
        <p:blipFill rotWithShape="1">
          <a:blip r:embed="rId9" cstate="hqprint">
            <a:extLst>
              <a:ext uri="{28A0092B-C50C-407E-A947-70E740481C1C}">
                <a14:useLocalDpi xmlns:a14="http://schemas.microsoft.com/office/drawing/2010/main"/>
              </a:ext>
            </a:extLst>
          </a:blip>
          <a:srcRect/>
          <a:stretch/>
        </p:blipFill>
        <p:spPr>
          <a:xfrm>
            <a:off x="-10961" y="3429000"/>
            <a:ext cx="4113485" cy="3448813"/>
          </a:xfrm>
        </p:spPr>
      </p:pic>
      <p:sp>
        <p:nvSpPr>
          <p:cNvPr id="16" name="Rectangle 15">
            <a:extLst>
              <a:ext uri="{FF2B5EF4-FFF2-40B4-BE49-F238E27FC236}">
                <a16:creationId xmlns:a16="http://schemas.microsoft.com/office/drawing/2014/main" id="{F6EC038D-92AA-4363-8ADD-B5A62B99C0DF}"/>
              </a:ext>
            </a:extLst>
          </p:cNvPr>
          <p:cNvSpPr/>
          <p:nvPr/>
        </p:nvSpPr>
        <p:spPr>
          <a:xfrm>
            <a:off x="137532" y="3485375"/>
            <a:ext cx="3140369" cy="6944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43200" tIns="43200" rIns="18000" bIns="18000" rtlCol="0" anchor="t" anchorCtr="0"/>
          <a:lstStyle/>
          <a:p>
            <a:pPr>
              <a:lnSpc>
                <a:spcPct val="105000"/>
              </a:lnSpc>
            </a:pPr>
            <a:r>
              <a:rPr lang="en-US" sz="2400" b="1">
                <a:solidFill>
                  <a:schemeClr val="bg1"/>
                </a:solidFill>
              </a:rPr>
              <a:t>Matrix</a:t>
            </a:r>
          </a:p>
          <a:p>
            <a:pPr>
              <a:lnSpc>
                <a:spcPct val="105000"/>
              </a:lnSpc>
            </a:pPr>
            <a:r>
              <a:rPr lang="en-US" sz="1400">
                <a:solidFill>
                  <a:schemeClr val="bg1"/>
                </a:solidFill>
              </a:rPr>
              <a:t>creos™ </a:t>
            </a:r>
            <a:r>
              <a:rPr lang="en-US" sz="1400" err="1">
                <a:solidFill>
                  <a:schemeClr val="bg1"/>
                </a:solidFill>
              </a:rPr>
              <a:t>mucogain</a:t>
            </a:r>
            <a:endParaRPr lang="en-US" sz="1400">
              <a:solidFill>
                <a:schemeClr val="bg1"/>
              </a:solidFill>
            </a:endParaRPr>
          </a:p>
          <a:p>
            <a:pPr>
              <a:lnSpc>
                <a:spcPct val="105000"/>
              </a:lnSpc>
            </a:pPr>
            <a:endParaRPr lang="en-US" b="1">
              <a:solidFill>
                <a:schemeClr val="bg1"/>
              </a:solidFill>
            </a:endParaRPr>
          </a:p>
        </p:txBody>
      </p:sp>
    </p:spTree>
    <p:extLst>
      <p:ext uri="{BB962C8B-B14F-4D97-AF65-F5344CB8AC3E}">
        <p14:creationId xmlns:p14="http://schemas.microsoft.com/office/powerpoint/2010/main" val="227373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FDB3AAE-693E-4769-8F0E-A14B91B63CE0}"/>
              </a:ext>
            </a:extLst>
          </p:cNvPr>
          <p:cNvSpPr/>
          <p:nvPr/>
        </p:nvSpPr>
        <p:spPr>
          <a:xfrm>
            <a:off x="-5521" y="0"/>
            <a:ext cx="4064400" cy="6858000"/>
          </a:xfrm>
          <a:prstGeom prst="rect">
            <a:avLst/>
          </a:prstGeom>
          <a:solidFill>
            <a:srgbClr val="007398"/>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232199" y="485129"/>
            <a:ext cx="3709485" cy="5616574"/>
          </a:xfrm>
          <a:prstGeom prst="rect">
            <a:avLst/>
          </a:prstGeom>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chemeClr val="bg1"/>
                </a:solidFill>
              </a:rPr>
              <a:t>1. Purposely leave the membrane exposed</a:t>
            </a: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20</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4296599" y="485129"/>
            <a:ext cx="5543140" cy="830997"/>
          </a:xfrm>
          <a:prstGeom prst="rect">
            <a:avLst/>
          </a:prstGeom>
        </p:spPr>
        <p:txBody>
          <a:bodyPr wrap="square">
            <a:spAutoFit/>
          </a:bodyPr>
          <a:lstStyle/>
          <a:p>
            <a:pPr marL="0" lvl="3" indent="0">
              <a:buNone/>
            </a:pPr>
            <a:r>
              <a:rPr lang="en-US" sz="2400">
                <a:solidFill>
                  <a:srgbClr val="007398"/>
                </a:solidFill>
              </a:rPr>
              <a:t>Preservation of the soft tissue architecture and keratinized mucosa</a:t>
            </a:r>
          </a:p>
        </p:txBody>
      </p:sp>
      <p:sp>
        <p:nvSpPr>
          <p:cNvPr id="3" name="TextBox 2">
            <a:extLst>
              <a:ext uri="{FF2B5EF4-FFF2-40B4-BE49-F238E27FC236}">
                <a16:creationId xmlns:a16="http://schemas.microsoft.com/office/drawing/2014/main" id="{43F90A29-FFB2-4A85-A523-9796477AE703}"/>
              </a:ext>
            </a:extLst>
          </p:cNvPr>
          <p:cNvSpPr txBox="1"/>
          <p:nvPr/>
        </p:nvSpPr>
        <p:spPr>
          <a:xfrm>
            <a:off x="4372451" y="1689653"/>
            <a:ext cx="248786" cy="369332"/>
          </a:xfrm>
          <a:prstGeom prst="rect">
            <a:avLst/>
          </a:prstGeom>
          <a:noFill/>
        </p:spPr>
        <p:txBody>
          <a:bodyPr wrap="none" rtlCol="0">
            <a:spAutoFit/>
          </a:bodyPr>
          <a:lstStyle/>
          <a:p>
            <a:r>
              <a:rPr lang="de-CH"/>
              <a:t> </a:t>
            </a:r>
          </a:p>
        </p:txBody>
      </p:sp>
      <p:sp>
        <p:nvSpPr>
          <p:cNvPr id="5" name="Rectangle 4">
            <a:extLst>
              <a:ext uri="{FF2B5EF4-FFF2-40B4-BE49-F238E27FC236}">
                <a16:creationId xmlns:a16="http://schemas.microsoft.com/office/drawing/2014/main" id="{459D69ED-B74C-48C2-A9F8-4622A7AD60A3}"/>
              </a:ext>
            </a:extLst>
          </p:cNvPr>
          <p:cNvSpPr/>
          <p:nvPr/>
        </p:nvSpPr>
        <p:spPr>
          <a:xfrm>
            <a:off x="4295515" y="1579244"/>
            <a:ext cx="4605281" cy="4247317"/>
          </a:xfrm>
          <a:prstGeom prst="rect">
            <a:avLst/>
          </a:prstGeom>
        </p:spPr>
        <p:txBody>
          <a:bodyPr wrap="square">
            <a:spAutoFit/>
          </a:bodyPr>
          <a:lstStyle/>
          <a:p>
            <a:pPr marL="285750" indent="-285750" algn="just">
              <a:buFont typeface="Arial" panose="020B0604020202020204" pitchFamily="34" charset="0"/>
              <a:buChar char="•"/>
            </a:pPr>
            <a:r>
              <a:rPr lang="en-US"/>
              <a:t>The primary advantage of dense PTFE is the ability to remain exposed in the mouth while protecting the underlying defect and bone graft.</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Soft tissue architecture is maintained (can be left in its native position), including the interdental papilla and the full width of keratinized </a:t>
            </a:r>
            <a:r>
              <a:rPr lang="de-CH"/>
              <a:t>mucosa.</a:t>
            </a:r>
            <a:endParaRPr lang="en-US"/>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A second surgery is not required for membrane removal. Membrane removal is accomplished by grasping the exposed membrane with forceps and gently lifting it from the wound.</a:t>
            </a:r>
          </a:p>
        </p:txBody>
      </p:sp>
      <p:pic>
        <p:nvPicPr>
          <p:cNvPr id="6" name="Picture 5">
            <a:extLst>
              <a:ext uri="{FF2B5EF4-FFF2-40B4-BE49-F238E27FC236}">
                <a16:creationId xmlns:a16="http://schemas.microsoft.com/office/drawing/2014/main" id="{781621FD-A841-47CD-ABB9-54EB403B9334}"/>
              </a:ext>
            </a:extLst>
          </p:cNvPr>
          <p:cNvPicPr>
            <a:picLocks noChangeAspect="1"/>
          </p:cNvPicPr>
          <p:nvPr/>
        </p:nvPicPr>
        <p:blipFill>
          <a:blip r:embed="rId3"/>
          <a:stretch>
            <a:fillRect/>
          </a:stretch>
        </p:blipFill>
        <p:spPr>
          <a:xfrm>
            <a:off x="9315476" y="1593369"/>
            <a:ext cx="2510080" cy="2500885"/>
          </a:xfrm>
          <a:prstGeom prst="rect">
            <a:avLst/>
          </a:prstGeom>
        </p:spPr>
      </p:pic>
      <p:sp>
        <p:nvSpPr>
          <p:cNvPr id="8" name="Rectangle 7">
            <a:extLst>
              <a:ext uri="{FF2B5EF4-FFF2-40B4-BE49-F238E27FC236}">
                <a16:creationId xmlns:a16="http://schemas.microsoft.com/office/drawing/2014/main" id="{FAC1712B-9F7D-4A7E-BCFF-E5EEF3E948C7}"/>
              </a:ext>
            </a:extLst>
          </p:cNvPr>
          <p:cNvSpPr/>
          <p:nvPr/>
        </p:nvSpPr>
        <p:spPr>
          <a:xfrm>
            <a:off x="9256904" y="6362597"/>
            <a:ext cx="3273537" cy="461665"/>
          </a:xfrm>
          <a:prstGeom prst="rect">
            <a:avLst/>
          </a:prstGeom>
        </p:spPr>
        <p:txBody>
          <a:bodyPr wrap="square">
            <a:spAutoFit/>
          </a:bodyPr>
          <a:lstStyle/>
          <a:p>
            <a:r>
              <a:rPr lang="de-CH" sz="1200"/>
              <a:t>© 2008 Osteogenics Biomedical, Inc. BBFY0607</a:t>
            </a:r>
          </a:p>
        </p:txBody>
      </p:sp>
      <p:pic>
        <p:nvPicPr>
          <p:cNvPr id="10" name="Picture 9">
            <a:extLst>
              <a:ext uri="{FF2B5EF4-FFF2-40B4-BE49-F238E27FC236}">
                <a16:creationId xmlns:a16="http://schemas.microsoft.com/office/drawing/2014/main" id="{8BE93789-FF57-4BBA-B02A-D8E72551F944}"/>
              </a:ext>
            </a:extLst>
          </p:cNvPr>
          <p:cNvPicPr>
            <a:picLocks noChangeAspect="1"/>
          </p:cNvPicPr>
          <p:nvPr/>
        </p:nvPicPr>
        <p:blipFill>
          <a:blip r:embed="rId4"/>
          <a:stretch>
            <a:fillRect/>
          </a:stretch>
        </p:blipFill>
        <p:spPr>
          <a:xfrm>
            <a:off x="9315476" y="4172706"/>
            <a:ext cx="2514474" cy="2200165"/>
          </a:xfrm>
          <a:prstGeom prst="rect">
            <a:avLst/>
          </a:prstGeom>
        </p:spPr>
      </p:pic>
      <p:sp>
        <p:nvSpPr>
          <p:cNvPr id="16" name="TextBox 15">
            <a:extLst>
              <a:ext uri="{FF2B5EF4-FFF2-40B4-BE49-F238E27FC236}">
                <a16:creationId xmlns:a16="http://schemas.microsoft.com/office/drawing/2014/main" id="{5045EACC-8950-4C65-A445-6E1F6B6BC61E}"/>
              </a:ext>
            </a:extLst>
          </p:cNvPr>
          <p:cNvSpPr txBox="1"/>
          <p:nvPr/>
        </p:nvSpPr>
        <p:spPr>
          <a:xfrm>
            <a:off x="9284823" y="1579244"/>
            <a:ext cx="588623" cy="369332"/>
          </a:xfrm>
          <a:prstGeom prst="rect">
            <a:avLst/>
          </a:prstGeom>
          <a:noFill/>
        </p:spPr>
        <p:txBody>
          <a:bodyPr wrap="none" rtlCol="0">
            <a:spAutoFit/>
          </a:bodyPr>
          <a:lstStyle/>
          <a:p>
            <a:r>
              <a:rPr lang="de-CH"/>
              <a:t>T=0</a:t>
            </a:r>
          </a:p>
        </p:txBody>
      </p:sp>
      <p:sp>
        <p:nvSpPr>
          <p:cNvPr id="17" name="Freeform: Shape 16">
            <a:extLst>
              <a:ext uri="{FF2B5EF4-FFF2-40B4-BE49-F238E27FC236}">
                <a16:creationId xmlns:a16="http://schemas.microsoft.com/office/drawing/2014/main" id="{E4D2CDA8-40A3-4FEB-B290-DA6135C34D54}"/>
              </a:ext>
            </a:extLst>
          </p:cNvPr>
          <p:cNvSpPr/>
          <p:nvPr/>
        </p:nvSpPr>
        <p:spPr>
          <a:xfrm>
            <a:off x="9308387" y="1988235"/>
            <a:ext cx="2506894" cy="202559"/>
          </a:xfrm>
          <a:custGeom>
            <a:avLst/>
            <a:gdLst>
              <a:gd name="connsiteX0" fmla="*/ 0 w 2506894"/>
              <a:gd name="connsiteY0" fmla="*/ 169338 h 202559"/>
              <a:gd name="connsiteX1" fmla="*/ 246579 w 2506894"/>
              <a:gd name="connsiteY1" fmla="*/ 35774 h 202559"/>
              <a:gd name="connsiteX2" fmla="*/ 534256 w 2506894"/>
              <a:gd name="connsiteY2" fmla="*/ 107693 h 202559"/>
              <a:gd name="connsiteX3" fmla="*/ 688368 w 2506894"/>
              <a:gd name="connsiteY3" fmla="*/ 179612 h 202559"/>
              <a:gd name="connsiteX4" fmla="*/ 914400 w 2506894"/>
              <a:gd name="connsiteY4" fmla="*/ 107693 h 202559"/>
              <a:gd name="connsiteX5" fmla="*/ 1037689 w 2506894"/>
              <a:gd name="connsiteY5" fmla="*/ 15226 h 202559"/>
              <a:gd name="connsiteX6" fmla="*/ 1202076 w 2506894"/>
              <a:gd name="connsiteY6" fmla="*/ 15226 h 202559"/>
              <a:gd name="connsiteX7" fmla="*/ 1376737 w 2506894"/>
              <a:gd name="connsiteY7" fmla="*/ 97419 h 202559"/>
              <a:gd name="connsiteX8" fmla="*/ 1520575 w 2506894"/>
              <a:gd name="connsiteY8" fmla="*/ 159064 h 202559"/>
              <a:gd name="connsiteX9" fmla="*/ 1715784 w 2506894"/>
              <a:gd name="connsiteY9" fmla="*/ 200161 h 202559"/>
              <a:gd name="connsiteX10" fmla="*/ 1808251 w 2506894"/>
              <a:gd name="connsiteY10" fmla="*/ 87145 h 202559"/>
              <a:gd name="connsiteX11" fmla="*/ 1982912 w 2506894"/>
              <a:gd name="connsiteY11" fmla="*/ 46048 h 202559"/>
              <a:gd name="connsiteX12" fmla="*/ 2229492 w 2506894"/>
              <a:gd name="connsiteY12" fmla="*/ 76871 h 202559"/>
              <a:gd name="connsiteX13" fmla="*/ 2363056 w 2506894"/>
              <a:gd name="connsiteY13" fmla="*/ 138516 h 202559"/>
              <a:gd name="connsiteX14" fmla="*/ 2455523 w 2506894"/>
              <a:gd name="connsiteY14" fmla="*/ 66596 h 202559"/>
              <a:gd name="connsiteX15" fmla="*/ 2506894 w 2506894"/>
              <a:gd name="connsiteY15" fmla="*/ 15226 h 20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6894" h="202559">
                <a:moveTo>
                  <a:pt x="0" y="169338"/>
                </a:moveTo>
                <a:cubicBezTo>
                  <a:pt x="78768" y="107693"/>
                  <a:pt x="157536" y="46048"/>
                  <a:pt x="246579" y="35774"/>
                </a:cubicBezTo>
                <a:cubicBezTo>
                  <a:pt x="335622" y="25500"/>
                  <a:pt x="460625" y="83720"/>
                  <a:pt x="534256" y="107693"/>
                </a:cubicBezTo>
                <a:cubicBezTo>
                  <a:pt x="607887" y="131666"/>
                  <a:pt x="625011" y="179612"/>
                  <a:pt x="688368" y="179612"/>
                </a:cubicBezTo>
                <a:cubicBezTo>
                  <a:pt x="751725" y="179612"/>
                  <a:pt x="856180" y="135091"/>
                  <a:pt x="914400" y="107693"/>
                </a:cubicBezTo>
                <a:cubicBezTo>
                  <a:pt x="972620" y="80295"/>
                  <a:pt x="989743" y="30637"/>
                  <a:pt x="1037689" y="15226"/>
                </a:cubicBezTo>
                <a:cubicBezTo>
                  <a:pt x="1085635" y="-185"/>
                  <a:pt x="1145568" y="1527"/>
                  <a:pt x="1202076" y="15226"/>
                </a:cubicBezTo>
                <a:cubicBezTo>
                  <a:pt x="1258584" y="28925"/>
                  <a:pt x="1323654" y="73446"/>
                  <a:pt x="1376737" y="97419"/>
                </a:cubicBezTo>
                <a:cubicBezTo>
                  <a:pt x="1429820" y="121392"/>
                  <a:pt x="1464067" y="141940"/>
                  <a:pt x="1520575" y="159064"/>
                </a:cubicBezTo>
                <a:cubicBezTo>
                  <a:pt x="1577083" y="176188"/>
                  <a:pt x="1667838" y="212147"/>
                  <a:pt x="1715784" y="200161"/>
                </a:cubicBezTo>
                <a:cubicBezTo>
                  <a:pt x="1763730" y="188175"/>
                  <a:pt x="1763730" y="112830"/>
                  <a:pt x="1808251" y="87145"/>
                </a:cubicBezTo>
                <a:cubicBezTo>
                  <a:pt x="1852772" y="61459"/>
                  <a:pt x="1912705" y="47760"/>
                  <a:pt x="1982912" y="46048"/>
                </a:cubicBezTo>
                <a:cubicBezTo>
                  <a:pt x="2053119" y="44336"/>
                  <a:pt x="2166135" y="61460"/>
                  <a:pt x="2229492" y="76871"/>
                </a:cubicBezTo>
                <a:cubicBezTo>
                  <a:pt x="2292849" y="92282"/>
                  <a:pt x="2325384" y="140228"/>
                  <a:pt x="2363056" y="138516"/>
                </a:cubicBezTo>
                <a:cubicBezTo>
                  <a:pt x="2400728" y="136804"/>
                  <a:pt x="2431550" y="87144"/>
                  <a:pt x="2455523" y="66596"/>
                </a:cubicBezTo>
                <a:cubicBezTo>
                  <a:pt x="2479496" y="46048"/>
                  <a:pt x="2436687" y="-32720"/>
                  <a:pt x="2506894" y="15226"/>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Box 18">
            <a:extLst>
              <a:ext uri="{FF2B5EF4-FFF2-40B4-BE49-F238E27FC236}">
                <a16:creationId xmlns:a16="http://schemas.microsoft.com/office/drawing/2014/main" id="{9095E090-0940-46C6-9A88-2BAB324C2C73}"/>
              </a:ext>
            </a:extLst>
          </p:cNvPr>
          <p:cNvSpPr txBox="1"/>
          <p:nvPr/>
        </p:nvSpPr>
        <p:spPr>
          <a:xfrm>
            <a:off x="9391219" y="6014152"/>
            <a:ext cx="2424062" cy="307777"/>
          </a:xfrm>
          <a:prstGeom prst="rect">
            <a:avLst/>
          </a:prstGeom>
          <a:noFill/>
        </p:spPr>
        <p:txBody>
          <a:bodyPr wrap="none" rtlCol="0">
            <a:spAutoFit/>
          </a:bodyPr>
          <a:lstStyle/>
          <a:p>
            <a:r>
              <a:rPr lang="de-CH" sz="1400">
                <a:solidFill>
                  <a:schemeClr val="bg1">
                    <a:lumMod val="95000"/>
                  </a:schemeClr>
                </a:solidFill>
              </a:rPr>
              <a:t>Preserved mucogingival line</a:t>
            </a:r>
          </a:p>
        </p:txBody>
      </p:sp>
      <p:sp>
        <p:nvSpPr>
          <p:cNvPr id="21" name="Freeform: Shape 20">
            <a:extLst>
              <a:ext uri="{FF2B5EF4-FFF2-40B4-BE49-F238E27FC236}">
                <a16:creationId xmlns:a16="http://schemas.microsoft.com/office/drawing/2014/main" id="{A33DE893-BE39-477C-9EFB-2D04361B55A5}"/>
              </a:ext>
            </a:extLst>
          </p:cNvPr>
          <p:cNvSpPr/>
          <p:nvPr/>
        </p:nvSpPr>
        <p:spPr>
          <a:xfrm>
            <a:off x="9308387" y="4409225"/>
            <a:ext cx="2506894" cy="234752"/>
          </a:xfrm>
          <a:custGeom>
            <a:avLst/>
            <a:gdLst>
              <a:gd name="connsiteX0" fmla="*/ 0 w 2506894"/>
              <a:gd name="connsiteY0" fmla="*/ 224420 h 234752"/>
              <a:gd name="connsiteX1" fmla="*/ 195209 w 2506894"/>
              <a:gd name="connsiteY1" fmla="*/ 49759 h 234752"/>
              <a:gd name="connsiteX2" fmla="*/ 369869 w 2506894"/>
              <a:gd name="connsiteY2" fmla="*/ 39485 h 234752"/>
              <a:gd name="connsiteX3" fmla="*/ 626723 w 2506894"/>
              <a:gd name="connsiteY3" fmla="*/ 162775 h 234752"/>
              <a:gd name="connsiteX4" fmla="*/ 791110 w 2506894"/>
              <a:gd name="connsiteY4" fmla="*/ 193597 h 234752"/>
              <a:gd name="connsiteX5" fmla="*/ 934948 w 2506894"/>
              <a:gd name="connsiteY5" fmla="*/ 111404 h 234752"/>
              <a:gd name="connsiteX6" fmla="*/ 1047964 w 2506894"/>
              <a:gd name="connsiteY6" fmla="*/ 29211 h 234752"/>
              <a:gd name="connsiteX7" fmla="*/ 1212350 w 2506894"/>
              <a:gd name="connsiteY7" fmla="*/ 8663 h 234752"/>
              <a:gd name="connsiteX8" fmla="*/ 1397285 w 2506894"/>
              <a:gd name="connsiteY8" fmla="*/ 162775 h 234752"/>
              <a:gd name="connsiteX9" fmla="*/ 1530849 w 2506894"/>
              <a:gd name="connsiteY9" fmla="*/ 234694 h 234752"/>
              <a:gd name="connsiteX10" fmla="*/ 1684961 w 2506894"/>
              <a:gd name="connsiteY10" fmla="*/ 152501 h 234752"/>
              <a:gd name="connsiteX11" fmla="*/ 1839074 w 2506894"/>
              <a:gd name="connsiteY11" fmla="*/ 39485 h 234752"/>
              <a:gd name="connsiteX12" fmla="*/ 1993186 w 2506894"/>
              <a:gd name="connsiteY12" fmla="*/ 8663 h 234752"/>
              <a:gd name="connsiteX13" fmla="*/ 2126750 w 2506894"/>
              <a:gd name="connsiteY13" fmla="*/ 111404 h 234752"/>
              <a:gd name="connsiteX14" fmla="*/ 2270588 w 2506894"/>
              <a:gd name="connsiteY14" fmla="*/ 173049 h 234752"/>
              <a:gd name="connsiteX15" fmla="*/ 2404152 w 2506894"/>
              <a:gd name="connsiteY15" fmla="*/ 131953 h 234752"/>
              <a:gd name="connsiteX16" fmla="*/ 2506894 w 2506894"/>
              <a:gd name="connsiteY16" fmla="*/ 49759 h 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6894" h="234752">
                <a:moveTo>
                  <a:pt x="0" y="224420"/>
                </a:moveTo>
                <a:cubicBezTo>
                  <a:pt x="66782" y="152500"/>
                  <a:pt x="133564" y="80581"/>
                  <a:pt x="195209" y="49759"/>
                </a:cubicBezTo>
                <a:cubicBezTo>
                  <a:pt x="256854" y="18936"/>
                  <a:pt x="297950" y="20649"/>
                  <a:pt x="369869" y="39485"/>
                </a:cubicBezTo>
                <a:cubicBezTo>
                  <a:pt x="441788" y="58321"/>
                  <a:pt x="556516" y="137090"/>
                  <a:pt x="626723" y="162775"/>
                </a:cubicBezTo>
                <a:cubicBezTo>
                  <a:pt x="696930" y="188460"/>
                  <a:pt x="739739" y="202159"/>
                  <a:pt x="791110" y="193597"/>
                </a:cubicBezTo>
                <a:cubicBezTo>
                  <a:pt x="842481" y="185035"/>
                  <a:pt x="892139" y="138802"/>
                  <a:pt x="934948" y="111404"/>
                </a:cubicBezTo>
                <a:cubicBezTo>
                  <a:pt x="977757" y="84006"/>
                  <a:pt x="1001730" y="46334"/>
                  <a:pt x="1047964" y="29211"/>
                </a:cubicBezTo>
                <a:cubicBezTo>
                  <a:pt x="1094198" y="12087"/>
                  <a:pt x="1154130" y="-13598"/>
                  <a:pt x="1212350" y="8663"/>
                </a:cubicBezTo>
                <a:cubicBezTo>
                  <a:pt x="1270570" y="30924"/>
                  <a:pt x="1344202" y="125103"/>
                  <a:pt x="1397285" y="162775"/>
                </a:cubicBezTo>
                <a:cubicBezTo>
                  <a:pt x="1450368" y="200447"/>
                  <a:pt x="1482903" y="236406"/>
                  <a:pt x="1530849" y="234694"/>
                </a:cubicBezTo>
                <a:cubicBezTo>
                  <a:pt x="1578795" y="232982"/>
                  <a:pt x="1633590" y="185036"/>
                  <a:pt x="1684961" y="152501"/>
                </a:cubicBezTo>
                <a:cubicBezTo>
                  <a:pt x="1736332" y="119966"/>
                  <a:pt x="1787703" y="63458"/>
                  <a:pt x="1839074" y="39485"/>
                </a:cubicBezTo>
                <a:cubicBezTo>
                  <a:pt x="1890445" y="15512"/>
                  <a:pt x="1945240" y="-3323"/>
                  <a:pt x="1993186" y="8663"/>
                </a:cubicBezTo>
                <a:cubicBezTo>
                  <a:pt x="2041132" y="20649"/>
                  <a:pt x="2080516" y="84006"/>
                  <a:pt x="2126750" y="111404"/>
                </a:cubicBezTo>
                <a:cubicBezTo>
                  <a:pt x="2172984" y="138802"/>
                  <a:pt x="2224354" y="169624"/>
                  <a:pt x="2270588" y="173049"/>
                </a:cubicBezTo>
                <a:cubicBezTo>
                  <a:pt x="2316822" y="176474"/>
                  <a:pt x="2364768" y="152501"/>
                  <a:pt x="2404152" y="131953"/>
                </a:cubicBezTo>
                <a:cubicBezTo>
                  <a:pt x="2443536" y="111405"/>
                  <a:pt x="2481209" y="95993"/>
                  <a:pt x="2506894" y="49759"/>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3" name="Straight Arrow Connector 22">
            <a:extLst>
              <a:ext uri="{FF2B5EF4-FFF2-40B4-BE49-F238E27FC236}">
                <a16:creationId xmlns:a16="http://schemas.microsoft.com/office/drawing/2014/main" id="{7E6500A9-670B-4238-A33B-605A8440F87A}"/>
              </a:ext>
            </a:extLst>
          </p:cNvPr>
          <p:cNvCxnSpPr>
            <a:stCxn id="19" idx="0"/>
          </p:cNvCxnSpPr>
          <p:nvPr/>
        </p:nvCxnSpPr>
        <p:spPr>
          <a:xfrm flipV="1">
            <a:off x="10603250" y="4643977"/>
            <a:ext cx="290422" cy="13701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614923D-EEDD-4AD9-9B2A-F43F6E40E332}"/>
              </a:ext>
            </a:extLst>
          </p:cNvPr>
          <p:cNvSpPr txBox="1"/>
          <p:nvPr/>
        </p:nvSpPr>
        <p:spPr>
          <a:xfrm>
            <a:off x="9284823" y="4169192"/>
            <a:ext cx="1306768" cy="369332"/>
          </a:xfrm>
          <a:prstGeom prst="rect">
            <a:avLst/>
          </a:prstGeom>
          <a:noFill/>
        </p:spPr>
        <p:txBody>
          <a:bodyPr wrap="none" rtlCol="0">
            <a:spAutoFit/>
          </a:bodyPr>
          <a:lstStyle/>
          <a:p>
            <a:r>
              <a:rPr lang="de-CH"/>
              <a:t>T=3 weeks</a:t>
            </a:r>
          </a:p>
        </p:txBody>
      </p:sp>
    </p:spTree>
    <p:extLst>
      <p:ext uri="{BB962C8B-B14F-4D97-AF65-F5344CB8AC3E}">
        <p14:creationId xmlns:p14="http://schemas.microsoft.com/office/powerpoint/2010/main" val="296828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5521" y="0"/>
            <a:ext cx="4064400" cy="6858000"/>
          </a:xfrm>
          <a:prstGeom prst="rect">
            <a:avLst/>
          </a:prstGeom>
          <a:solidFill>
            <a:srgbClr val="007398"/>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232199" y="485129"/>
            <a:ext cx="3709485" cy="5616574"/>
          </a:xfrm>
          <a:prstGeom prst="rect">
            <a:avLst/>
          </a:prstGeom>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4400">
                <a:solidFill>
                  <a:schemeClr val="bg1"/>
                </a:solidFill>
              </a:rPr>
              <a:t>2. 100% dense (non-</a:t>
            </a:r>
            <a:r>
              <a:rPr lang="fr-CH" sz="4400" err="1">
                <a:solidFill>
                  <a:schemeClr val="bg1"/>
                </a:solidFill>
              </a:rPr>
              <a:t>expanded</a:t>
            </a:r>
            <a:r>
              <a:rPr lang="fr-CH" sz="4400">
                <a:solidFill>
                  <a:schemeClr val="bg1"/>
                </a:solidFill>
              </a:rPr>
              <a:t>) PTFE</a:t>
            </a: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21</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4296599" y="485129"/>
            <a:ext cx="5543140" cy="830997"/>
          </a:xfrm>
          <a:prstGeom prst="rect">
            <a:avLst/>
          </a:prstGeom>
        </p:spPr>
        <p:txBody>
          <a:bodyPr wrap="square">
            <a:spAutoFit/>
          </a:bodyPr>
          <a:lstStyle/>
          <a:p>
            <a:pPr marL="0" lvl="3" indent="0">
              <a:buNone/>
            </a:pPr>
            <a:r>
              <a:rPr lang="en-US" sz="2400">
                <a:solidFill>
                  <a:srgbClr val="007398"/>
                </a:solidFill>
              </a:rPr>
              <a:t>Impervious to bacteria (pore size less than 0.3 µm)</a:t>
            </a:r>
          </a:p>
        </p:txBody>
      </p:sp>
      <p:sp>
        <p:nvSpPr>
          <p:cNvPr id="3" name="TextBox 2">
            <a:extLst>
              <a:ext uri="{FF2B5EF4-FFF2-40B4-BE49-F238E27FC236}">
                <a16:creationId xmlns:a16="http://schemas.microsoft.com/office/drawing/2014/main" id="{43F90A29-FFB2-4A85-A523-9796477AE703}"/>
              </a:ext>
            </a:extLst>
          </p:cNvPr>
          <p:cNvSpPr txBox="1"/>
          <p:nvPr/>
        </p:nvSpPr>
        <p:spPr>
          <a:xfrm>
            <a:off x="4392020" y="1821538"/>
            <a:ext cx="248786" cy="369332"/>
          </a:xfrm>
          <a:prstGeom prst="rect">
            <a:avLst/>
          </a:prstGeom>
          <a:noFill/>
        </p:spPr>
        <p:txBody>
          <a:bodyPr wrap="none" rtlCol="0">
            <a:spAutoFit/>
          </a:bodyPr>
          <a:lstStyle/>
          <a:p>
            <a:r>
              <a:rPr lang="de-CH"/>
              <a:t> </a:t>
            </a:r>
          </a:p>
        </p:txBody>
      </p:sp>
      <p:sp>
        <p:nvSpPr>
          <p:cNvPr id="11" name="Rectangle 10">
            <a:extLst>
              <a:ext uri="{FF2B5EF4-FFF2-40B4-BE49-F238E27FC236}">
                <a16:creationId xmlns:a16="http://schemas.microsoft.com/office/drawing/2014/main" id="{E95537E0-4E15-4DB7-AF42-FC17915EF99A}"/>
              </a:ext>
            </a:extLst>
          </p:cNvPr>
          <p:cNvSpPr/>
          <p:nvPr/>
        </p:nvSpPr>
        <p:spPr>
          <a:xfrm>
            <a:off x="4316168" y="1331511"/>
            <a:ext cx="7570936" cy="646331"/>
          </a:xfrm>
          <a:prstGeom prst="rect">
            <a:avLst/>
          </a:prstGeom>
        </p:spPr>
        <p:txBody>
          <a:bodyPr wrap="square">
            <a:spAutoFit/>
          </a:bodyPr>
          <a:lstStyle/>
          <a:p>
            <a:pPr marL="285750" indent="-285750" algn="just">
              <a:buFont typeface="Arial" panose="020B0604020202020204" pitchFamily="34" charset="0"/>
              <a:buChar char="•"/>
            </a:pPr>
            <a:r>
              <a:rPr lang="en-US"/>
              <a:t>PTFE as a biomaterial differs in porosity based on the amount of expansion applied during manufacturing.</a:t>
            </a:r>
          </a:p>
        </p:txBody>
      </p:sp>
      <p:sp>
        <p:nvSpPr>
          <p:cNvPr id="17" name="Rectangle 16">
            <a:extLst>
              <a:ext uri="{FF2B5EF4-FFF2-40B4-BE49-F238E27FC236}">
                <a16:creationId xmlns:a16="http://schemas.microsoft.com/office/drawing/2014/main" id="{3B409A1B-0F11-48C6-A459-AFF4CBC4EB63}"/>
              </a:ext>
            </a:extLst>
          </p:cNvPr>
          <p:cNvSpPr/>
          <p:nvPr/>
        </p:nvSpPr>
        <p:spPr>
          <a:xfrm>
            <a:off x="4204002" y="5177519"/>
            <a:ext cx="7755799" cy="1200329"/>
          </a:xfrm>
          <a:prstGeom prst="rect">
            <a:avLst/>
          </a:prstGeom>
        </p:spPr>
        <p:txBody>
          <a:bodyPr wrap="square">
            <a:spAutoFit/>
          </a:bodyPr>
          <a:lstStyle/>
          <a:p>
            <a:pPr marL="285750" indent="-285750">
              <a:buFont typeface="Arial" panose="020B0604020202020204" pitchFamily="34" charset="0"/>
              <a:buChar char="•"/>
            </a:pPr>
            <a:r>
              <a:rPr lang="en-US"/>
              <a:t>Dense PTFE is manufactured to eliminate expansion of the nodes and fibrils, resulting in a micro-porous material that is impervious to bacteria while still allowing diffusion of gases and small molecules. the diameter of pathogenic bacteria generally less than 10 </a:t>
            </a:r>
            <a:r>
              <a:rPr lang="en-US" err="1"/>
              <a:t>μm</a:t>
            </a:r>
            <a:r>
              <a:rPr lang="en-US"/>
              <a:t>.</a:t>
            </a:r>
          </a:p>
        </p:txBody>
      </p:sp>
      <p:grpSp>
        <p:nvGrpSpPr>
          <p:cNvPr id="14" name="Group 13">
            <a:extLst>
              <a:ext uri="{FF2B5EF4-FFF2-40B4-BE49-F238E27FC236}">
                <a16:creationId xmlns:a16="http://schemas.microsoft.com/office/drawing/2014/main" id="{9962E878-2E6B-4BD0-9E21-474217A1B770}"/>
              </a:ext>
            </a:extLst>
          </p:cNvPr>
          <p:cNvGrpSpPr/>
          <p:nvPr/>
        </p:nvGrpSpPr>
        <p:grpSpPr>
          <a:xfrm>
            <a:off x="4964474" y="2221738"/>
            <a:ext cx="2756496" cy="2711514"/>
            <a:chOff x="4964474" y="2221738"/>
            <a:chExt cx="2756496" cy="2711514"/>
          </a:xfrm>
        </p:grpSpPr>
        <p:pic>
          <p:nvPicPr>
            <p:cNvPr id="8" name="Picture 7" descr="A picture containing text&#10;&#10;Description automatically generated">
              <a:extLst>
                <a:ext uri="{FF2B5EF4-FFF2-40B4-BE49-F238E27FC236}">
                  <a16:creationId xmlns:a16="http://schemas.microsoft.com/office/drawing/2014/main" id="{59C6FC30-D53C-45CE-8DDE-10254313A5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463"/>
            <a:stretch/>
          </p:blipFill>
          <p:spPr>
            <a:xfrm>
              <a:off x="5075161" y="2812358"/>
              <a:ext cx="2600902" cy="1824602"/>
            </a:xfrm>
            <a:prstGeom prst="rect">
              <a:avLst/>
            </a:prstGeom>
          </p:spPr>
        </p:pic>
        <p:sp>
          <p:nvSpPr>
            <p:cNvPr id="13" name="TextBox 12">
              <a:extLst>
                <a:ext uri="{FF2B5EF4-FFF2-40B4-BE49-F238E27FC236}">
                  <a16:creationId xmlns:a16="http://schemas.microsoft.com/office/drawing/2014/main" id="{49851C7C-7F60-4BF0-9875-EBA8579239E7}"/>
                </a:ext>
              </a:extLst>
            </p:cNvPr>
            <p:cNvSpPr txBox="1"/>
            <p:nvPr/>
          </p:nvSpPr>
          <p:spPr>
            <a:xfrm>
              <a:off x="5019561" y="2221738"/>
              <a:ext cx="1819729" cy="584775"/>
            </a:xfrm>
            <a:prstGeom prst="rect">
              <a:avLst/>
            </a:prstGeom>
            <a:noFill/>
          </p:spPr>
          <p:txBody>
            <a:bodyPr wrap="none" rtlCol="0">
              <a:spAutoFit/>
            </a:bodyPr>
            <a:lstStyle/>
            <a:p>
              <a:r>
                <a:rPr lang="de-CH">
                  <a:solidFill>
                    <a:srgbClr val="007398"/>
                  </a:solidFill>
                </a:rPr>
                <a:t>Dense PTFE</a:t>
              </a:r>
            </a:p>
            <a:p>
              <a:r>
                <a:rPr lang="de-CH" sz="1400">
                  <a:solidFill>
                    <a:schemeClr val="tx1">
                      <a:lumMod val="50000"/>
                      <a:lumOff val="50000"/>
                    </a:schemeClr>
                  </a:solidFill>
                </a:rPr>
                <a:t>creos</a:t>
              </a:r>
              <a:r>
                <a:rPr lang="de-CH" sz="1400" baseline="30000">
                  <a:solidFill>
                    <a:schemeClr val="tx1">
                      <a:lumMod val="50000"/>
                      <a:lumOff val="50000"/>
                    </a:schemeClr>
                  </a:solidFill>
                </a:rPr>
                <a:t>TM</a:t>
              </a:r>
              <a:r>
                <a:rPr lang="de-CH" sz="1400">
                  <a:solidFill>
                    <a:schemeClr val="tx1">
                      <a:lumMod val="50000"/>
                      <a:lumOff val="50000"/>
                    </a:schemeClr>
                  </a:solidFill>
                </a:rPr>
                <a:t> syntoprotect</a:t>
              </a:r>
            </a:p>
          </p:txBody>
        </p:sp>
        <p:cxnSp>
          <p:nvCxnSpPr>
            <p:cNvPr id="5" name="Straight Connector 4">
              <a:extLst>
                <a:ext uri="{FF2B5EF4-FFF2-40B4-BE49-F238E27FC236}">
                  <a16:creationId xmlns:a16="http://schemas.microsoft.com/office/drawing/2014/main" id="{E68A5C9C-7B19-4D25-980C-77C4D3D799CB}"/>
                </a:ext>
              </a:extLst>
            </p:cNvPr>
            <p:cNvCxnSpPr/>
            <p:nvPr/>
          </p:nvCxnSpPr>
          <p:spPr>
            <a:xfrm>
              <a:off x="7296468" y="4567110"/>
              <a:ext cx="27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0B65E2-4BB4-41DF-9E32-B88B4DE674CA}"/>
                </a:ext>
              </a:extLst>
            </p:cNvPr>
            <p:cNvSpPr txBox="1"/>
            <p:nvPr/>
          </p:nvSpPr>
          <p:spPr>
            <a:xfrm>
              <a:off x="7141965" y="4306253"/>
              <a:ext cx="579005" cy="261610"/>
            </a:xfrm>
            <a:prstGeom prst="rect">
              <a:avLst/>
            </a:prstGeom>
            <a:noFill/>
          </p:spPr>
          <p:txBody>
            <a:bodyPr wrap="none" rtlCol="0">
              <a:spAutoFit/>
            </a:bodyPr>
            <a:lstStyle/>
            <a:p>
              <a:r>
                <a:rPr lang="de-CH" sz="1100">
                  <a:solidFill>
                    <a:schemeClr val="bg1"/>
                  </a:solidFill>
                </a:rPr>
                <a:t>50 µm</a:t>
              </a:r>
            </a:p>
          </p:txBody>
        </p:sp>
        <p:sp>
          <p:nvSpPr>
            <p:cNvPr id="38" name="TextBox 37">
              <a:extLst>
                <a:ext uri="{FF2B5EF4-FFF2-40B4-BE49-F238E27FC236}">
                  <a16:creationId xmlns:a16="http://schemas.microsoft.com/office/drawing/2014/main" id="{8DCCEE2B-84CA-4548-A301-893D9A0F11AC}"/>
                </a:ext>
              </a:extLst>
            </p:cNvPr>
            <p:cNvSpPr txBox="1"/>
            <p:nvPr/>
          </p:nvSpPr>
          <p:spPr>
            <a:xfrm>
              <a:off x="4964474" y="4594698"/>
              <a:ext cx="2335896" cy="338554"/>
            </a:xfrm>
            <a:prstGeom prst="rect">
              <a:avLst/>
            </a:prstGeom>
            <a:noFill/>
          </p:spPr>
          <p:txBody>
            <a:bodyPr wrap="none" rtlCol="0">
              <a:spAutoFit/>
            </a:bodyPr>
            <a:lstStyle/>
            <a:p>
              <a:r>
                <a:rPr lang="de-CH" sz="1600">
                  <a:solidFill>
                    <a:schemeClr val="tx1">
                      <a:lumMod val="50000"/>
                      <a:lumOff val="50000"/>
                    </a:schemeClr>
                  </a:solidFill>
                </a:rPr>
                <a:t>Pore size &lt; 0.3 microns</a:t>
              </a:r>
            </a:p>
          </p:txBody>
        </p:sp>
      </p:grpSp>
      <p:grpSp>
        <p:nvGrpSpPr>
          <p:cNvPr id="9" name="Group 8">
            <a:extLst>
              <a:ext uri="{FF2B5EF4-FFF2-40B4-BE49-F238E27FC236}">
                <a16:creationId xmlns:a16="http://schemas.microsoft.com/office/drawing/2014/main" id="{8292E3B3-3DDB-4BBC-97B6-EEAC622E34A9}"/>
              </a:ext>
            </a:extLst>
          </p:cNvPr>
          <p:cNvGrpSpPr/>
          <p:nvPr/>
        </p:nvGrpSpPr>
        <p:grpSpPr>
          <a:xfrm>
            <a:off x="8145488" y="2180724"/>
            <a:ext cx="3255378" cy="2758632"/>
            <a:chOff x="8145488" y="2180724"/>
            <a:chExt cx="3255378" cy="2758632"/>
          </a:xfrm>
        </p:grpSpPr>
        <p:pic>
          <p:nvPicPr>
            <p:cNvPr id="10" name="Picture 9" descr="A picture containing text, outdoor, tree&#10;&#10;Description automatically generated">
              <a:extLst>
                <a:ext uri="{FF2B5EF4-FFF2-40B4-BE49-F238E27FC236}">
                  <a16:creationId xmlns:a16="http://schemas.microsoft.com/office/drawing/2014/main" id="{43C24B08-4A13-418B-89FD-02A6969DF5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933"/>
            <a:stretch/>
          </p:blipFill>
          <p:spPr>
            <a:xfrm>
              <a:off x="8205965" y="2806513"/>
              <a:ext cx="2600902" cy="1815420"/>
            </a:xfrm>
            <a:prstGeom prst="rect">
              <a:avLst/>
            </a:prstGeom>
          </p:spPr>
        </p:pic>
        <p:sp>
          <p:nvSpPr>
            <p:cNvPr id="18" name="TextBox 17">
              <a:extLst>
                <a:ext uri="{FF2B5EF4-FFF2-40B4-BE49-F238E27FC236}">
                  <a16:creationId xmlns:a16="http://schemas.microsoft.com/office/drawing/2014/main" id="{C95877AD-2116-447C-9F53-9757AFA8C9EA}"/>
                </a:ext>
              </a:extLst>
            </p:cNvPr>
            <p:cNvSpPr txBox="1"/>
            <p:nvPr/>
          </p:nvSpPr>
          <p:spPr>
            <a:xfrm>
              <a:off x="8145488" y="2180724"/>
              <a:ext cx="3255378" cy="584775"/>
            </a:xfrm>
            <a:prstGeom prst="rect">
              <a:avLst/>
            </a:prstGeom>
            <a:noFill/>
          </p:spPr>
          <p:txBody>
            <a:bodyPr wrap="none" rtlCol="0">
              <a:spAutoFit/>
            </a:bodyPr>
            <a:lstStyle/>
            <a:p>
              <a:r>
                <a:rPr lang="de-CH">
                  <a:solidFill>
                    <a:srgbClr val="007398"/>
                  </a:solidFill>
                </a:rPr>
                <a:t>Expanded PTFE</a:t>
              </a:r>
            </a:p>
            <a:p>
              <a:r>
                <a:rPr lang="de-CH" sz="1400">
                  <a:solidFill>
                    <a:schemeClr val="tx1">
                      <a:lumMod val="50000"/>
                      <a:lumOff val="50000"/>
                    </a:schemeClr>
                  </a:solidFill>
                </a:rPr>
                <a:t>First Generation PTFE (e.g. GoreTex</a:t>
              </a:r>
              <a:r>
                <a:rPr lang="de-CH" sz="1400" baseline="30000">
                  <a:solidFill>
                    <a:schemeClr val="tx1">
                      <a:lumMod val="50000"/>
                      <a:lumOff val="50000"/>
                    </a:schemeClr>
                  </a:solidFill>
                </a:rPr>
                <a:t>®</a:t>
              </a:r>
              <a:r>
                <a:rPr lang="de-CH" sz="1400">
                  <a:solidFill>
                    <a:schemeClr val="tx1">
                      <a:lumMod val="50000"/>
                      <a:lumOff val="50000"/>
                    </a:schemeClr>
                  </a:solidFill>
                </a:rPr>
                <a:t>)</a:t>
              </a:r>
            </a:p>
          </p:txBody>
        </p:sp>
        <p:cxnSp>
          <p:nvCxnSpPr>
            <p:cNvPr id="19" name="Straight Connector 18">
              <a:extLst>
                <a:ext uri="{FF2B5EF4-FFF2-40B4-BE49-F238E27FC236}">
                  <a16:creationId xmlns:a16="http://schemas.microsoft.com/office/drawing/2014/main" id="{0E94DC56-B0C7-44FF-AC6B-129570D2EAF7}"/>
                </a:ext>
              </a:extLst>
            </p:cNvPr>
            <p:cNvCxnSpPr/>
            <p:nvPr/>
          </p:nvCxnSpPr>
          <p:spPr>
            <a:xfrm>
              <a:off x="10327072" y="4552083"/>
              <a:ext cx="27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5EA09C-4A31-46C4-A444-92B199C7D792}"/>
                </a:ext>
              </a:extLst>
            </p:cNvPr>
            <p:cNvSpPr txBox="1"/>
            <p:nvPr/>
          </p:nvSpPr>
          <p:spPr>
            <a:xfrm>
              <a:off x="10172569" y="4291226"/>
              <a:ext cx="579005" cy="261610"/>
            </a:xfrm>
            <a:prstGeom prst="rect">
              <a:avLst/>
            </a:prstGeom>
            <a:noFill/>
          </p:spPr>
          <p:txBody>
            <a:bodyPr wrap="none" rtlCol="0">
              <a:spAutoFit/>
            </a:bodyPr>
            <a:lstStyle/>
            <a:p>
              <a:r>
                <a:rPr lang="de-CH" sz="1100">
                  <a:solidFill>
                    <a:schemeClr val="bg1"/>
                  </a:solidFill>
                </a:rPr>
                <a:t>50 µm</a:t>
              </a:r>
            </a:p>
          </p:txBody>
        </p:sp>
        <p:sp>
          <p:nvSpPr>
            <p:cNvPr id="39" name="TextBox 38">
              <a:extLst>
                <a:ext uri="{FF2B5EF4-FFF2-40B4-BE49-F238E27FC236}">
                  <a16:creationId xmlns:a16="http://schemas.microsoft.com/office/drawing/2014/main" id="{2C8681B4-7F44-4CBB-A818-EB370EC263A1}"/>
                </a:ext>
              </a:extLst>
            </p:cNvPr>
            <p:cNvSpPr txBox="1"/>
            <p:nvPr/>
          </p:nvSpPr>
          <p:spPr>
            <a:xfrm>
              <a:off x="8145488" y="4600802"/>
              <a:ext cx="2510624" cy="338554"/>
            </a:xfrm>
            <a:prstGeom prst="rect">
              <a:avLst/>
            </a:prstGeom>
            <a:noFill/>
          </p:spPr>
          <p:txBody>
            <a:bodyPr wrap="none" rtlCol="0">
              <a:spAutoFit/>
            </a:bodyPr>
            <a:lstStyle/>
            <a:p>
              <a:r>
                <a:rPr lang="de-CH" sz="1600">
                  <a:solidFill>
                    <a:schemeClr val="tx1">
                      <a:lumMod val="50000"/>
                      <a:lumOff val="50000"/>
                    </a:schemeClr>
                  </a:solidFill>
                </a:rPr>
                <a:t>Pore size 30-100 microns</a:t>
              </a:r>
            </a:p>
          </p:txBody>
        </p:sp>
      </p:grpSp>
    </p:spTree>
    <p:extLst>
      <p:ext uri="{BB962C8B-B14F-4D97-AF65-F5344CB8AC3E}">
        <p14:creationId xmlns:p14="http://schemas.microsoft.com/office/powerpoint/2010/main" val="171769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thletic game, microphone, grate&#10;&#10;Description automatically generated">
            <a:extLst>
              <a:ext uri="{FF2B5EF4-FFF2-40B4-BE49-F238E27FC236}">
                <a16:creationId xmlns:a16="http://schemas.microsoft.com/office/drawing/2014/main" id="{AE5F8D4B-183C-4D07-8BC0-CE7A20B0EE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26" r="58489" b="8324"/>
          <a:stretch/>
        </p:blipFill>
        <p:spPr>
          <a:xfrm>
            <a:off x="0" y="1"/>
            <a:ext cx="4047966" cy="6858000"/>
          </a:xfrm>
          <a:prstGeom prst="rect">
            <a:avLst/>
          </a:prstGeom>
          <a:ln>
            <a:noFill/>
          </a:ln>
        </p:spPr>
      </p:pic>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232199" y="485129"/>
            <a:ext cx="3709485" cy="5616574"/>
          </a:xfrm>
          <a:prstGeom prst="rect">
            <a:avLst/>
          </a:prstGeom>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chemeClr val="bg1"/>
                </a:solidFill>
              </a:rPr>
              <a:t>3. Soft tissue attaches, but doesn’t grow through the membrane</a:t>
            </a:r>
          </a:p>
          <a:p>
            <a:endParaRPr lang="de-CH" sz="4400">
              <a:solidFill>
                <a:schemeClr val="bg1"/>
              </a:solidFill>
            </a:endParaRP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22</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4296597" y="485129"/>
            <a:ext cx="6518477" cy="830997"/>
          </a:xfrm>
          <a:prstGeom prst="rect">
            <a:avLst/>
          </a:prstGeom>
        </p:spPr>
        <p:txBody>
          <a:bodyPr wrap="square">
            <a:spAutoFit/>
          </a:bodyPr>
          <a:lstStyle/>
          <a:p>
            <a:pPr marL="0" lvl="3" indent="0">
              <a:buNone/>
            </a:pPr>
            <a:r>
              <a:rPr lang="en-US" sz="2400">
                <a:solidFill>
                  <a:srgbClr val="007398"/>
                </a:solidFill>
              </a:rPr>
              <a:t>Exposed membrane allows for non-surgical removal; no anesthesia required</a:t>
            </a:r>
          </a:p>
        </p:txBody>
      </p:sp>
      <p:sp>
        <p:nvSpPr>
          <p:cNvPr id="3" name="TextBox 2">
            <a:extLst>
              <a:ext uri="{FF2B5EF4-FFF2-40B4-BE49-F238E27FC236}">
                <a16:creationId xmlns:a16="http://schemas.microsoft.com/office/drawing/2014/main" id="{43F90A29-FFB2-4A85-A523-9796477AE703}"/>
              </a:ext>
            </a:extLst>
          </p:cNvPr>
          <p:cNvSpPr txBox="1"/>
          <p:nvPr/>
        </p:nvSpPr>
        <p:spPr>
          <a:xfrm>
            <a:off x="4372451" y="1689653"/>
            <a:ext cx="248786" cy="369332"/>
          </a:xfrm>
          <a:prstGeom prst="rect">
            <a:avLst/>
          </a:prstGeom>
          <a:noFill/>
        </p:spPr>
        <p:txBody>
          <a:bodyPr wrap="none" rtlCol="0">
            <a:spAutoFit/>
          </a:bodyPr>
          <a:lstStyle/>
          <a:p>
            <a:r>
              <a:rPr lang="de-CH"/>
              <a:t> </a:t>
            </a:r>
          </a:p>
        </p:txBody>
      </p:sp>
      <p:sp>
        <p:nvSpPr>
          <p:cNvPr id="4" name="Rectangle 3">
            <a:extLst>
              <a:ext uri="{FF2B5EF4-FFF2-40B4-BE49-F238E27FC236}">
                <a16:creationId xmlns:a16="http://schemas.microsoft.com/office/drawing/2014/main" id="{9A89D39E-5D56-4C56-8AB5-9F7402DA2163}"/>
              </a:ext>
            </a:extLst>
          </p:cNvPr>
          <p:cNvSpPr/>
          <p:nvPr/>
        </p:nvSpPr>
        <p:spPr>
          <a:xfrm>
            <a:off x="4296599" y="1532779"/>
            <a:ext cx="7117172" cy="2585323"/>
          </a:xfrm>
          <a:prstGeom prst="rect">
            <a:avLst/>
          </a:prstGeom>
        </p:spPr>
        <p:txBody>
          <a:bodyPr wrap="square">
            <a:spAutoFit/>
          </a:bodyPr>
          <a:lstStyle/>
          <a:p>
            <a:pPr marL="285750" indent="-285750">
              <a:buFont typeface="Arial" panose="020B0604020202020204" pitchFamily="34" charset="0"/>
              <a:buChar char="•"/>
            </a:pPr>
            <a:r>
              <a:rPr lang="de-CH"/>
              <a:t>Hexagonal surface dimples (like on a golf ball) provide a </a:t>
            </a:r>
            <a:r>
              <a:rPr lang="en-US"/>
              <a:t>textured surface that increases the area available for cellular attachment </a:t>
            </a:r>
            <a:r>
              <a:rPr lang="de-CH"/>
              <a:t>without increasing porosity.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increased stability in the wound results in less flap retraction and reduces the risk of membrane movement </a:t>
            </a:r>
            <a:r>
              <a:rPr lang="de-CH"/>
              <a:t>and loosening.</a:t>
            </a:r>
          </a:p>
          <a:p>
            <a:pPr marL="285750" indent="-285750">
              <a:buFont typeface="Arial" panose="020B0604020202020204" pitchFamily="34" charset="0"/>
              <a:buChar char="•"/>
            </a:pPr>
            <a:endParaRPr lang="de-CH"/>
          </a:p>
          <a:p>
            <a:pPr marL="285750" indent="-285750">
              <a:buFont typeface="Arial" panose="020B0604020202020204" pitchFamily="34" charset="0"/>
              <a:buChar char="•"/>
            </a:pPr>
            <a:r>
              <a:rPr lang="en-US"/>
              <a:t>Removal of dense PTFE is simplified due to the lack of tissue ingrowth into the surface structure.</a:t>
            </a:r>
            <a:endParaRPr lang="de-CH"/>
          </a:p>
        </p:txBody>
      </p:sp>
      <p:grpSp>
        <p:nvGrpSpPr>
          <p:cNvPr id="27" name="Group 26">
            <a:extLst>
              <a:ext uri="{FF2B5EF4-FFF2-40B4-BE49-F238E27FC236}">
                <a16:creationId xmlns:a16="http://schemas.microsoft.com/office/drawing/2014/main" id="{07B52042-D11A-4A78-87F3-583CA2A89DF6}"/>
              </a:ext>
            </a:extLst>
          </p:cNvPr>
          <p:cNvGrpSpPr/>
          <p:nvPr/>
        </p:nvGrpSpPr>
        <p:grpSpPr>
          <a:xfrm>
            <a:off x="2942296" y="5862106"/>
            <a:ext cx="956680" cy="369332"/>
            <a:chOff x="2654613" y="6164077"/>
            <a:chExt cx="956680" cy="369332"/>
          </a:xfrm>
        </p:grpSpPr>
        <p:cxnSp>
          <p:nvCxnSpPr>
            <p:cNvPr id="11" name="Straight Connector 10">
              <a:extLst>
                <a:ext uri="{FF2B5EF4-FFF2-40B4-BE49-F238E27FC236}">
                  <a16:creationId xmlns:a16="http://schemas.microsoft.com/office/drawing/2014/main" id="{A61E2ADC-3753-4792-9BCB-F5441FF36697}"/>
                </a:ext>
              </a:extLst>
            </p:cNvPr>
            <p:cNvCxnSpPr/>
            <p:nvPr/>
          </p:nvCxnSpPr>
          <p:spPr>
            <a:xfrm>
              <a:off x="2741254" y="6533409"/>
              <a:ext cx="8124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2AB567-E644-4100-92D1-1F4BDCDB1E5C}"/>
                </a:ext>
              </a:extLst>
            </p:cNvPr>
            <p:cNvSpPr txBox="1"/>
            <p:nvPr/>
          </p:nvSpPr>
          <p:spPr>
            <a:xfrm>
              <a:off x="2654613" y="6164077"/>
              <a:ext cx="956680" cy="369332"/>
            </a:xfrm>
            <a:prstGeom prst="rect">
              <a:avLst/>
            </a:prstGeom>
            <a:noFill/>
          </p:spPr>
          <p:txBody>
            <a:bodyPr wrap="square" rtlCol="0">
              <a:spAutoFit/>
            </a:bodyPr>
            <a:lstStyle/>
            <a:p>
              <a:r>
                <a:rPr lang="de-CH">
                  <a:solidFill>
                    <a:schemeClr val="bg1"/>
                  </a:solidFill>
                </a:rPr>
                <a:t>500 µm</a:t>
              </a:r>
            </a:p>
          </p:txBody>
        </p:sp>
      </p:grpSp>
      <p:sp>
        <p:nvSpPr>
          <p:cNvPr id="5" name="TextBox 4">
            <a:extLst>
              <a:ext uri="{FF2B5EF4-FFF2-40B4-BE49-F238E27FC236}">
                <a16:creationId xmlns:a16="http://schemas.microsoft.com/office/drawing/2014/main" id="{3C138242-D7EB-4995-B21C-3B362E215302}"/>
              </a:ext>
            </a:extLst>
          </p:cNvPr>
          <p:cNvSpPr txBox="1"/>
          <p:nvPr/>
        </p:nvSpPr>
        <p:spPr>
          <a:xfrm>
            <a:off x="1330212" y="5433548"/>
            <a:ext cx="1654620" cy="338554"/>
          </a:xfrm>
          <a:prstGeom prst="rect">
            <a:avLst/>
          </a:prstGeom>
          <a:noFill/>
          <a:ln>
            <a:noFill/>
          </a:ln>
        </p:spPr>
        <p:txBody>
          <a:bodyPr wrap="none" rtlCol="0">
            <a:spAutoFit/>
          </a:bodyPr>
          <a:lstStyle/>
          <a:p>
            <a:r>
              <a:rPr lang="de-CH" sz="1600" i="1">
                <a:solidFill>
                  <a:schemeClr val="bg1"/>
                </a:solidFill>
              </a:rPr>
              <a:t>Surface dimples</a:t>
            </a:r>
          </a:p>
        </p:txBody>
      </p:sp>
      <p:cxnSp>
        <p:nvCxnSpPr>
          <p:cNvPr id="19" name="Straight Arrow Connector 18">
            <a:extLst>
              <a:ext uri="{FF2B5EF4-FFF2-40B4-BE49-F238E27FC236}">
                <a16:creationId xmlns:a16="http://schemas.microsoft.com/office/drawing/2014/main" id="{476025B8-D1E5-4CC3-95E6-8F952756ABC7}"/>
              </a:ext>
            </a:extLst>
          </p:cNvPr>
          <p:cNvCxnSpPr>
            <a:cxnSpLocks/>
            <a:stCxn id="5" idx="0"/>
          </p:cNvCxnSpPr>
          <p:nvPr/>
        </p:nvCxnSpPr>
        <p:spPr>
          <a:xfrm flipH="1" flipV="1">
            <a:off x="1997838" y="4868244"/>
            <a:ext cx="159684" cy="565304"/>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09588159-15F0-49E2-A241-9F1AFB055A3D}"/>
              </a:ext>
            </a:extLst>
          </p:cNvPr>
          <p:cNvSpPr/>
          <p:nvPr/>
        </p:nvSpPr>
        <p:spPr>
          <a:xfrm>
            <a:off x="1623290" y="4056699"/>
            <a:ext cx="801385" cy="729465"/>
          </a:xfrm>
          <a:custGeom>
            <a:avLst/>
            <a:gdLst>
              <a:gd name="connsiteX0" fmla="*/ 0 w 801385"/>
              <a:gd name="connsiteY0" fmla="*/ 133564 h 729465"/>
              <a:gd name="connsiteX1" fmla="*/ 71920 w 801385"/>
              <a:gd name="connsiteY1" fmla="*/ 554804 h 729465"/>
              <a:gd name="connsiteX2" fmla="*/ 462337 w 801385"/>
              <a:gd name="connsiteY2" fmla="*/ 729465 h 729465"/>
              <a:gd name="connsiteX3" fmla="*/ 801385 w 801385"/>
              <a:gd name="connsiteY3" fmla="*/ 575353 h 729465"/>
              <a:gd name="connsiteX4" fmla="*/ 750014 w 801385"/>
              <a:gd name="connsiteY4" fmla="*/ 164386 h 729465"/>
              <a:gd name="connsiteX5" fmla="*/ 318499 w 801385"/>
              <a:gd name="connsiteY5" fmla="*/ 0 h 729465"/>
              <a:gd name="connsiteX6" fmla="*/ 0 w 801385"/>
              <a:gd name="connsiteY6" fmla="*/ 133564 h 72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385" h="729465">
                <a:moveTo>
                  <a:pt x="0" y="133564"/>
                </a:moveTo>
                <a:lnTo>
                  <a:pt x="71920" y="554804"/>
                </a:lnTo>
                <a:lnTo>
                  <a:pt x="462337" y="729465"/>
                </a:lnTo>
                <a:lnTo>
                  <a:pt x="801385" y="575353"/>
                </a:lnTo>
                <a:lnTo>
                  <a:pt x="750014" y="164386"/>
                </a:lnTo>
                <a:lnTo>
                  <a:pt x="318499" y="0"/>
                </a:lnTo>
                <a:lnTo>
                  <a:pt x="0" y="133564"/>
                </a:ln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7" name="Picture 36" descr="A picture containing text, outdoor, nature, board&#10;&#10;Description automatically generated">
            <a:extLst>
              <a:ext uri="{FF2B5EF4-FFF2-40B4-BE49-F238E27FC236}">
                <a16:creationId xmlns:a16="http://schemas.microsoft.com/office/drawing/2014/main" id="{9F56FE57-00D3-47D0-A21E-590890DE3F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81" t="13051" r="7092" b="25683"/>
          <a:stretch/>
        </p:blipFill>
        <p:spPr>
          <a:xfrm rot="10800000">
            <a:off x="4661296" y="4748096"/>
            <a:ext cx="2660870" cy="1353607"/>
          </a:xfrm>
          <a:prstGeom prst="rect">
            <a:avLst/>
          </a:prstGeom>
        </p:spPr>
      </p:pic>
      <p:sp>
        <p:nvSpPr>
          <p:cNvPr id="47" name="TextBox 46">
            <a:extLst>
              <a:ext uri="{FF2B5EF4-FFF2-40B4-BE49-F238E27FC236}">
                <a16:creationId xmlns:a16="http://schemas.microsoft.com/office/drawing/2014/main" id="{7854CB0C-AD84-4131-879C-F888483014D9}"/>
              </a:ext>
            </a:extLst>
          </p:cNvPr>
          <p:cNvSpPr txBox="1"/>
          <p:nvPr/>
        </p:nvSpPr>
        <p:spPr>
          <a:xfrm>
            <a:off x="4567748" y="6074443"/>
            <a:ext cx="2334293" cy="276999"/>
          </a:xfrm>
          <a:prstGeom prst="rect">
            <a:avLst/>
          </a:prstGeom>
          <a:noFill/>
        </p:spPr>
        <p:txBody>
          <a:bodyPr wrap="none" rtlCol="0">
            <a:spAutoFit/>
          </a:bodyPr>
          <a:lstStyle/>
          <a:p>
            <a:r>
              <a:rPr lang="de-CH" sz="1200" i="1"/>
              <a:t>Cross-section of surface dimple</a:t>
            </a:r>
          </a:p>
        </p:txBody>
      </p:sp>
      <p:cxnSp>
        <p:nvCxnSpPr>
          <p:cNvPr id="49" name="Straight Connector 48">
            <a:extLst>
              <a:ext uri="{FF2B5EF4-FFF2-40B4-BE49-F238E27FC236}">
                <a16:creationId xmlns:a16="http://schemas.microsoft.com/office/drawing/2014/main" id="{D07A7F13-E3D8-41E6-904A-F639A338B298}"/>
              </a:ext>
            </a:extLst>
          </p:cNvPr>
          <p:cNvCxnSpPr>
            <a:cxnSpLocks/>
          </p:cNvCxnSpPr>
          <p:nvPr/>
        </p:nvCxnSpPr>
        <p:spPr>
          <a:xfrm>
            <a:off x="6647064" y="5965894"/>
            <a:ext cx="54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C4860C-EE36-4AC1-85C7-154C426F4B01}"/>
              </a:ext>
            </a:extLst>
          </p:cNvPr>
          <p:cNvSpPr txBox="1"/>
          <p:nvPr/>
        </p:nvSpPr>
        <p:spPr>
          <a:xfrm>
            <a:off x="6422654" y="5626414"/>
            <a:ext cx="956680" cy="369332"/>
          </a:xfrm>
          <a:prstGeom prst="rect">
            <a:avLst/>
          </a:prstGeom>
          <a:noFill/>
        </p:spPr>
        <p:txBody>
          <a:bodyPr wrap="square" rtlCol="0">
            <a:spAutoFit/>
          </a:bodyPr>
          <a:lstStyle/>
          <a:p>
            <a:r>
              <a:rPr lang="de-CH">
                <a:solidFill>
                  <a:schemeClr val="bg1"/>
                </a:solidFill>
              </a:rPr>
              <a:t>100 µm</a:t>
            </a:r>
          </a:p>
        </p:txBody>
      </p:sp>
      <p:pic>
        <p:nvPicPr>
          <p:cNvPr id="52" name="Picture 15" descr="Image result for Golf Ball Image">
            <a:extLst>
              <a:ext uri="{FF2B5EF4-FFF2-40B4-BE49-F238E27FC236}">
                <a16:creationId xmlns:a16="http://schemas.microsoft.com/office/drawing/2014/main" id="{794CA849-1297-4274-A242-26A93278BDD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67764" y="4748096"/>
            <a:ext cx="1819254" cy="167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E8BAF11-170F-437B-B5D2-41028B6C3705}"/>
              </a:ext>
            </a:extLst>
          </p:cNvPr>
          <p:cNvSpPr txBox="1"/>
          <p:nvPr/>
        </p:nvSpPr>
        <p:spPr>
          <a:xfrm>
            <a:off x="4117344" y="6564418"/>
            <a:ext cx="2848857" cy="276999"/>
          </a:xfrm>
          <a:prstGeom prst="rect">
            <a:avLst/>
          </a:prstGeom>
          <a:noFill/>
        </p:spPr>
        <p:txBody>
          <a:bodyPr wrap="none" rtlCol="0">
            <a:spAutoFit/>
          </a:bodyPr>
          <a:lstStyle/>
          <a:p>
            <a:r>
              <a:rPr lang="de-CH" sz="1200"/>
              <a:t>SEM Image courtesy of Schupbach Ltd</a:t>
            </a:r>
          </a:p>
        </p:txBody>
      </p:sp>
    </p:spTree>
    <p:extLst>
      <p:ext uri="{BB962C8B-B14F-4D97-AF65-F5344CB8AC3E}">
        <p14:creationId xmlns:p14="http://schemas.microsoft.com/office/powerpoint/2010/main" val="48459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E8BDEE-A4E8-4F81-8AA4-AD3704629DCF}"/>
              </a:ext>
            </a:extLst>
          </p:cNvPr>
          <p:cNvSpPr/>
          <p:nvPr/>
        </p:nvSpPr>
        <p:spPr>
          <a:xfrm>
            <a:off x="-5521" y="0"/>
            <a:ext cx="4064400" cy="6858000"/>
          </a:xfrm>
          <a:prstGeom prst="rect">
            <a:avLst/>
          </a:prstGeom>
          <a:solidFill>
            <a:srgbClr val="007398"/>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232199" y="485129"/>
            <a:ext cx="3709485" cy="5616574"/>
          </a:xfrm>
          <a:prstGeom prst="rect">
            <a:avLst/>
          </a:prstGeom>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4400" err="1">
                <a:solidFill>
                  <a:schemeClr val="bg1"/>
                </a:solidFill>
              </a:rPr>
              <a:t>Clinical</a:t>
            </a:r>
            <a:r>
              <a:rPr lang="fr-CH" sz="4400">
                <a:solidFill>
                  <a:schemeClr val="bg1"/>
                </a:solidFill>
              </a:rPr>
              <a:t> </a:t>
            </a:r>
            <a:r>
              <a:rPr lang="fr-CH" sz="4400" err="1">
                <a:solidFill>
                  <a:schemeClr val="bg1"/>
                </a:solidFill>
              </a:rPr>
              <a:t>evidence</a:t>
            </a:r>
            <a:endParaRPr lang="fr-CH" sz="4400">
              <a:solidFill>
                <a:schemeClr val="bg1"/>
              </a:solidFill>
            </a:endParaRPr>
          </a:p>
          <a:p>
            <a:endParaRPr lang="fr-CH" sz="4400">
              <a:solidFill>
                <a:schemeClr val="bg1"/>
              </a:solidFill>
            </a:endParaRPr>
          </a:p>
          <a:p>
            <a:pPr algn="ctr"/>
            <a:r>
              <a:rPr lang="fr-CH" sz="2400">
                <a:solidFill>
                  <a:schemeClr val="bg1"/>
                </a:solidFill>
              </a:rPr>
              <a:t>Over 30 </a:t>
            </a:r>
            <a:r>
              <a:rPr lang="fr-CH" sz="2400" err="1">
                <a:solidFill>
                  <a:schemeClr val="bg1"/>
                </a:solidFill>
              </a:rPr>
              <a:t>clinical</a:t>
            </a:r>
            <a:r>
              <a:rPr lang="fr-CH" sz="2400">
                <a:solidFill>
                  <a:schemeClr val="bg1"/>
                </a:solidFill>
              </a:rPr>
              <a:t> publications </a:t>
            </a:r>
            <a:r>
              <a:rPr lang="fr-CH" sz="2400" err="1">
                <a:solidFill>
                  <a:schemeClr val="bg1"/>
                </a:solidFill>
              </a:rPr>
              <a:t>available</a:t>
            </a:r>
            <a:endParaRPr lang="fr-CH" sz="2400">
              <a:solidFill>
                <a:schemeClr val="bg1"/>
              </a:solidFill>
            </a:endParaRPr>
          </a:p>
          <a:p>
            <a:pPr algn="ctr"/>
            <a:endParaRPr lang="fr-CH" sz="1050">
              <a:solidFill>
                <a:schemeClr val="bg1"/>
              </a:solidFill>
            </a:endParaRPr>
          </a:p>
          <a:p>
            <a:pPr algn="ctr"/>
            <a:endParaRPr lang="fr-CH" sz="1050">
              <a:solidFill>
                <a:schemeClr val="bg1"/>
              </a:solidFill>
            </a:endParaRPr>
          </a:p>
          <a:p>
            <a:pPr algn="ctr"/>
            <a:endParaRPr lang="fr-CH" sz="1050">
              <a:solidFill>
                <a:schemeClr val="bg1"/>
              </a:solidFill>
            </a:endParaRPr>
          </a:p>
          <a:p>
            <a:pPr algn="ctr"/>
            <a:endParaRPr lang="fr-CH" sz="1050">
              <a:solidFill>
                <a:schemeClr val="bg1"/>
              </a:solidFill>
            </a:endParaRPr>
          </a:p>
          <a:p>
            <a:pPr algn="ctr"/>
            <a:endParaRPr lang="fr-CH" sz="1050">
              <a:solidFill>
                <a:schemeClr val="bg1"/>
              </a:solidFill>
            </a:endParaRPr>
          </a:p>
          <a:p>
            <a:r>
              <a:rPr lang="de-CH" sz="1100" b="0">
                <a:solidFill>
                  <a:schemeClr val="bg1"/>
                </a:solidFill>
              </a:rPr>
              <a:t>1. Barboza EP et al. Implant Dent. 2010;19:2-7.</a:t>
            </a:r>
          </a:p>
          <a:p>
            <a:r>
              <a:rPr lang="de-CH" sz="1100" b="0">
                <a:solidFill>
                  <a:schemeClr val="bg1"/>
                </a:solidFill>
              </a:rPr>
              <a:t>2. Hoffman O et al. J Periodontol 2008;79:1355-1369.</a:t>
            </a:r>
          </a:p>
          <a:p>
            <a:r>
              <a:rPr lang="de-CH" sz="1100" b="0">
                <a:solidFill>
                  <a:schemeClr val="bg1"/>
                </a:solidFill>
              </a:rPr>
              <a:t>3. Fotek PD, Neiva RF, Wang HL J Periodontol 2009;80:776-785.</a:t>
            </a:r>
          </a:p>
          <a:p>
            <a:r>
              <a:rPr lang="de-CH" sz="1100" b="0">
                <a:solidFill>
                  <a:schemeClr val="bg1"/>
                </a:solidFill>
              </a:rPr>
              <a:t>4. Barboza EP, Francisco BS, Ferreira VF. Annual Meeting of the American Academy of Periodontology (AAP) in Seattle, WA, September 6-9, 2008.</a:t>
            </a: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23</a:t>
            </a:fld>
            <a:endParaRPr lang="en-US" sz="700"/>
          </a:p>
        </p:txBody>
      </p:sp>
      <p:sp>
        <p:nvSpPr>
          <p:cNvPr id="3" name="TextBox 2">
            <a:extLst>
              <a:ext uri="{FF2B5EF4-FFF2-40B4-BE49-F238E27FC236}">
                <a16:creationId xmlns:a16="http://schemas.microsoft.com/office/drawing/2014/main" id="{43F90A29-FFB2-4A85-A523-9796477AE703}"/>
              </a:ext>
            </a:extLst>
          </p:cNvPr>
          <p:cNvSpPr txBox="1"/>
          <p:nvPr/>
        </p:nvSpPr>
        <p:spPr>
          <a:xfrm>
            <a:off x="4372451" y="1689653"/>
            <a:ext cx="248786" cy="369332"/>
          </a:xfrm>
          <a:prstGeom prst="rect">
            <a:avLst/>
          </a:prstGeom>
          <a:noFill/>
        </p:spPr>
        <p:txBody>
          <a:bodyPr wrap="none" rtlCol="0">
            <a:spAutoFit/>
          </a:bodyPr>
          <a:lstStyle/>
          <a:p>
            <a:r>
              <a:rPr lang="de-CH"/>
              <a:t> </a:t>
            </a:r>
          </a:p>
        </p:txBody>
      </p:sp>
      <p:grpSp>
        <p:nvGrpSpPr>
          <p:cNvPr id="6" name="Group 5">
            <a:extLst>
              <a:ext uri="{FF2B5EF4-FFF2-40B4-BE49-F238E27FC236}">
                <a16:creationId xmlns:a16="http://schemas.microsoft.com/office/drawing/2014/main" id="{3CCEC6BC-27B2-488D-8BCB-6D8344853E86}"/>
              </a:ext>
            </a:extLst>
          </p:cNvPr>
          <p:cNvGrpSpPr/>
          <p:nvPr/>
        </p:nvGrpSpPr>
        <p:grpSpPr>
          <a:xfrm>
            <a:off x="4245454" y="203422"/>
            <a:ext cx="6080301" cy="1558189"/>
            <a:chOff x="4296599" y="485129"/>
            <a:chExt cx="6080301" cy="1558189"/>
          </a:xfrm>
        </p:grpSpPr>
        <p:sp>
          <p:nvSpPr>
            <p:cNvPr id="2" name="Rectangle 1">
              <a:extLst>
                <a:ext uri="{FF2B5EF4-FFF2-40B4-BE49-F238E27FC236}">
                  <a16:creationId xmlns:a16="http://schemas.microsoft.com/office/drawing/2014/main" id="{41B9C5F2-A499-4FE9-BFCD-ECA6694FAA47}"/>
                </a:ext>
              </a:extLst>
            </p:cNvPr>
            <p:cNvSpPr/>
            <p:nvPr/>
          </p:nvSpPr>
          <p:spPr>
            <a:xfrm>
              <a:off x="4296599" y="485129"/>
              <a:ext cx="5543140" cy="461665"/>
            </a:xfrm>
            <a:prstGeom prst="rect">
              <a:avLst/>
            </a:prstGeom>
          </p:spPr>
          <p:txBody>
            <a:bodyPr wrap="square">
              <a:spAutoFit/>
            </a:bodyPr>
            <a:lstStyle/>
            <a:p>
              <a:r>
                <a:rPr lang="en-US" sz="2400" b="1">
                  <a:solidFill>
                    <a:srgbClr val="007398"/>
                  </a:solidFill>
                </a:rPr>
                <a:t>1. Predictability</a:t>
              </a:r>
            </a:p>
          </p:txBody>
        </p:sp>
        <p:sp>
          <p:nvSpPr>
            <p:cNvPr id="5" name="Rectangle 4">
              <a:extLst>
                <a:ext uri="{FF2B5EF4-FFF2-40B4-BE49-F238E27FC236}">
                  <a16:creationId xmlns:a16="http://schemas.microsoft.com/office/drawing/2014/main" id="{459D69ED-B74C-48C2-A9F8-4622A7AD60A3}"/>
                </a:ext>
              </a:extLst>
            </p:cNvPr>
            <p:cNvSpPr/>
            <p:nvPr/>
          </p:nvSpPr>
          <p:spPr>
            <a:xfrm>
              <a:off x="4296600" y="1119988"/>
              <a:ext cx="6080300" cy="923330"/>
            </a:xfrm>
            <a:prstGeom prst="rect">
              <a:avLst/>
            </a:prstGeom>
          </p:spPr>
          <p:txBody>
            <a:bodyPr wrap="square">
              <a:spAutoFit/>
            </a:bodyPr>
            <a:lstStyle/>
            <a:p>
              <a:pPr algn="just"/>
              <a:r>
                <a:rPr lang="en-US"/>
                <a:t>In two separate studies treating a total of 696 extraction sites using dense PTFE membranes in an exposed technique, there were no reported infections.</a:t>
              </a:r>
              <a:r>
                <a:rPr lang="en-US" baseline="30000"/>
                <a:t>1, 2 </a:t>
              </a:r>
              <a:endParaRPr lang="de-CH"/>
            </a:p>
          </p:txBody>
        </p:sp>
      </p:grpSp>
      <p:sp>
        <p:nvSpPr>
          <p:cNvPr id="13" name="Rectangle 12">
            <a:extLst>
              <a:ext uri="{FF2B5EF4-FFF2-40B4-BE49-F238E27FC236}">
                <a16:creationId xmlns:a16="http://schemas.microsoft.com/office/drawing/2014/main" id="{2B15603A-8E99-4F49-B164-1A05A2D9087C}"/>
              </a:ext>
            </a:extLst>
          </p:cNvPr>
          <p:cNvSpPr/>
          <p:nvPr/>
        </p:nvSpPr>
        <p:spPr>
          <a:xfrm>
            <a:off x="4296599" y="1774869"/>
            <a:ext cx="5543140" cy="461665"/>
          </a:xfrm>
          <a:prstGeom prst="rect">
            <a:avLst/>
          </a:prstGeom>
        </p:spPr>
        <p:txBody>
          <a:bodyPr wrap="square">
            <a:spAutoFit/>
          </a:bodyPr>
          <a:lstStyle/>
          <a:p>
            <a:r>
              <a:rPr lang="en-US" sz="2400" b="1">
                <a:solidFill>
                  <a:srgbClr val="007398"/>
                </a:solidFill>
              </a:rPr>
              <a:t>2. Efficacy</a:t>
            </a:r>
          </a:p>
        </p:txBody>
      </p:sp>
      <p:grpSp>
        <p:nvGrpSpPr>
          <p:cNvPr id="9" name="Group 8">
            <a:extLst>
              <a:ext uri="{FF2B5EF4-FFF2-40B4-BE49-F238E27FC236}">
                <a16:creationId xmlns:a16="http://schemas.microsoft.com/office/drawing/2014/main" id="{2EE54FFD-2A8C-4DCF-B5D9-A1A1A12D1D2C}"/>
              </a:ext>
            </a:extLst>
          </p:cNvPr>
          <p:cNvGrpSpPr/>
          <p:nvPr/>
        </p:nvGrpSpPr>
        <p:grpSpPr>
          <a:xfrm>
            <a:off x="4296599" y="2663345"/>
            <a:ext cx="3180647" cy="3610592"/>
            <a:chOff x="4296599" y="2663345"/>
            <a:chExt cx="3180647" cy="3610592"/>
          </a:xfrm>
        </p:grpSpPr>
        <p:pic>
          <p:nvPicPr>
            <p:cNvPr id="8" name="Picture 7">
              <a:extLst>
                <a:ext uri="{FF2B5EF4-FFF2-40B4-BE49-F238E27FC236}">
                  <a16:creationId xmlns:a16="http://schemas.microsoft.com/office/drawing/2014/main" id="{B7DC17BE-F5E4-4400-A3D4-A4D3830DD06E}"/>
                </a:ext>
              </a:extLst>
            </p:cNvPr>
            <p:cNvPicPr>
              <a:picLocks noChangeAspect="1"/>
            </p:cNvPicPr>
            <p:nvPr/>
          </p:nvPicPr>
          <p:blipFill rotWithShape="1">
            <a:blip r:embed="rId3"/>
            <a:srcRect t="16697" r="53433" b="23582"/>
            <a:stretch/>
          </p:blipFill>
          <p:spPr>
            <a:xfrm>
              <a:off x="4296599" y="3530743"/>
              <a:ext cx="3180647" cy="2205203"/>
            </a:xfrm>
            <a:prstGeom prst="rect">
              <a:avLst/>
            </a:prstGeom>
          </p:spPr>
        </p:pic>
        <p:sp>
          <p:nvSpPr>
            <p:cNvPr id="19" name="TextBox 18">
              <a:extLst>
                <a:ext uri="{FF2B5EF4-FFF2-40B4-BE49-F238E27FC236}">
                  <a16:creationId xmlns:a16="http://schemas.microsoft.com/office/drawing/2014/main" id="{6F946DB7-81C2-42F1-B0F7-74EE655B84A6}"/>
                </a:ext>
              </a:extLst>
            </p:cNvPr>
            <p:cNvSpPr txBox="1"/>
            <p:nvPr/>
          </p:nvSpPr>
          <p:spPr>
            <a:xfrm>
              <a:off x="4296599" y="2663345"/>
              <a:ext cx="2989006" cy="861774"/>
            </a:xfrm>
            <a:prstGeom prst="rect">
              <a:avLst/>
            </a:prstGeom>
            <a:noFill/>
          </p:spPr>
          <p:txBody>
            <a:bodyPr wrap="square" rtlCol="0">
              <a:spAutoFit/>
            </a:bodyPr>
            <a:lstStyle/>
            <a:p>
              <a:r>
                <a:rPr lang="de-CH"/>
                <a:t>Minimal ridge alterations are observed.</a:t>
              </a:r>
              <a:r>
                <a:rPr lang="de-CH" baseline="30000"/>
                <a:t>3</a:t>
              </a:r>
            </a:p>
            <a:p>
              <a:r>
                <a:rPr lang="de-CH" sz="1400"/>
                <a:t>(1 year post extraction)</a:t>
              </a:r>
            </a:p>
          </p:txBody>
        </p:sp>
        <p:sp>
          <p:nvSpPr>
            <p:cNvPr id="20" name="TextBox 19">
              <a:extLst>
                <a:ext uri="{FF2B5EF4-FFF2-40B4-BE49-F238E27FC236}">
                  <a16:creationId xmlns:a16="http://schemas.microsoft.com/office/drawing/2014/main" id="{98A7AE1C-D287-41D4-A144-DF7C436FBABF}"/>
                </a:ext>
              </a:extLst>
            </p:cNvPr>
            <p:cNvSpPr txBox="1"/>
            <p:nvPr/>
          </p:nvSpPr>
          <p:spPr>
            <a:xfrm>
              <a:off x="4591101" y="5627606"/>
              <a:ext cx="2694504" cy="646331"/>
            </a:xfrm>
            <a:prstGeom prst="rect">
              <a:avLst/>
            </a:prstGeom>
            <a:noFill/>
          </p:spPr>
          <p:txBody>
            <a:bodyPr wrap="square" rtlCol="0">
              <a:spAutoFit/>
            </a:bodyPr>
            <a:lstStyle/>
            <a:p>
              <a:pPr algn="ctr"/>
              <a:r>
                <a:rPr lang="de-CH" sz="1200">
                  <a:solidFill>
                    <a:schemeClr val="tx1">
                      <a:lumMod val="50000"/>
                      <a:lumOff val="50000"/>
                    </a:schemeClr>
                  </a:solidFill>
                </a:rPr>
                <a:t>Vertical bone loss measured at crest. Horizontal measured from stent to buccal plate.</a:t>
              </a:r>
            </a:p>
          </p:txBody>
        </p:sp>
      </p:grpSp>
      <p:grpSp>
        <p:nvGrpSpPr>
          <p:cNvPr id="10" name="Group 9">
            <a:extLst>
              <a:ext uri="{FF2B5EF4-FFF2-40B4-BE49-F238E27FC236}">
                <a16:creationId xmlns:a16="http://schemas.microsoft.com/office/drawing/2014/main" id="{90F74245-264E-441D-B2E3-CFA2979033FD}"/>
              </a:ext>
            </a:extLst>
          </p:cNvPr>
          <p:cNvGrpSpPr/>
          <p:nvPr/>
        </p:nvGrpSpPr>
        <p:grpSpPr>
          <a:xfrm>
            <a:off x="7891180" y="2067562"/>
            <a:ext cx="4064400" cy="4220464"/>
            <a:chOff x="7960558" y="2061167"/>
            <a:chExt cx="4064400" cy="4220464"/>
          </a:xfrm>
        </p:grpSpPr>
        <p:sp>
          <p:nvSpPr>
            <p:cNvPr id="21" name="TextBox 20">
              <a:extLst>
                <a:ext uri="{FF2B5EF4-FFF2-40B4-BE49-F238E27FC236}">
                  <a16:creationId xmlns:a16="http://schemas.microsoft.com/office/drawing/2014/main" id="{FEFE1532-A98A-4348-8487-30007B789166}"/>
                </a:ext>
              </a:extLst>
            </p:cNvPr>
            <p:cNvSpPr txBox="1"/>
            <p:nvPr/>
          </p:nvSpPr>
          <p:spPr>
            <a:xfrm>
              <a:off x="7960558" y="2061167"/>
              <a:ext cx="4064400" cy="1692771"/>
            </a:xfrm>
            <a:prstGeom prst="rect">
              <a:avLst/>
            </a:prstGeom>
            <a:noFill/>
          </p:spPr>
          <p:txBody>
            <a:bodyPr wrap="square" rtlCol="0">
              <a:spAutoFit/>
            </a:bodyPr>
            <a:lstStyle/>
            <a:p>
              <a:r>
                <a:rPr lang="de-CH"/>
                <a:t>Non-expanded PTFE membrane utilized over extraction sockets, without primary closure, can be predictably used to promote soft tissue enhancement.</a:t>
              </a:r>
              <a:r>
                <a:rPr lang="de-CH" baseline="30000"/>
                <a:t>4</a:t>
              </a:r>
              <a:r>
                <a:rPr lang="de-CH"/>
                <a:t> </a:t>
              </a:r>
            </a:p>
            <a:p>
              <a:r>
                <a:rPr lang="de-CH" sz="1400"/>
                <a:t>(90 days post extraction)</a:t>
              </a:r>
            </a:p>
          </p:txBody>
        </p:sp>
        <p:sp>
          <p:nvSpPr>
            <p:cNvPr id="23" name="TextBox 22">
              <a:extLst>
                <a:ext uri="{FF2B5EF4-FFF2-40B4-BE49-F238E27FC236}">
                  <a16:creationId xmlns:a16="http://schemas.microsoft.com/office/drawing/2014/main" id="{17498539-8558-44D6-99BA-8F1B348D9998}"/>
                </a:ext>
              </a:extLst>
            </p:cNvPr>
            <p:cNvSpPr txBox="1"/>
            <p:nvPr/>
          </p:nvSpPr>
          <p:spPr>
            <a:xfrm>
              <a:off x="8253105" y="5635300"/>
              <a:ext cx="2694504" cy="646331"/>
            </a:xfrm>
            <a:prstGeom prst="rect">
              <a:avLst/>
            </a:prstGeom>
            <a:noFill/>
          </p:spPr>
          <p:txBody>
            <a:bodyPr wrap="square" rtlCol="0">
              <a:spAutoFit/>
            </a:bodyPr>
            <a:lstStyle/>
            <a:p>
              <a:pPr algn="ctr"/>
              <a:r>
                <a:rPr lang="de-CH" sz="1200">
                  <a:solidFill>
                    <a:schemeClr val="tx1">
                      <a:lumMod val="50000"/>
                      <a:lumOff val="50000"/>
                    </a:schemeClr>
                  </a:solidFill>
                </a:rPr>
                <a:t>Measured as reduction of the occlusal distance between buccal and lingual gingival margins</a:t>
              </a:r>
            </a:p>
          </p:txBody>
        </p:sp>
        <p:pic>
          <p:nvPicPr>
            <p:cNvPr id="28" name="Picture 27">
              <a:extLst>
                <a:ext uri="{FF2B5EF4-FFF2-40B4-BE49-F238E27FC236}">
                  <a16:creationId xmlns:a16="http://schemas.microsoft.com/office/drawing/2014/main" id="{72F99299-86A9-4A41-B076-6BA95ADB0304}"/>
                </a:ext>
              </a:extLst>
            </p:cNvPr>
            <p:cNvPicPr>
              <a:picLocks noChangeAspect="1"/>
            </p:cNvPicPr>
            <p:nvPr/>
          </p:nvPicPr>
          <p:blipFill rotWithShape="1">
            <a:blip r:embed="rId3"/>
            <a:srcRect l="51395" t="14645" r="2038" b="25634"/>
            <a:stretch/>
          </p:blipFill>
          <p:spPr>
            <a:xfrm>
              <a:off x="7960558" y="3429000"/>
              <a:ext cx="3180647" cy="2205203"/>
            </a:xfrm>
            <a:prstGeom prst="rect">
              <a:avLst/>
            </a:prstGeom>
          </p:spPr>
        </p:pic>
      </p:grpSp>
    </p:spTree>
    <p:extLst>
      <p:ext uri="{BB962C8B-B14F-4D97-AF65-F5344CB8AC3E}">
        <p14:creationId xmlns:p14="http://schemas.microsoft.com/office/powerpoint/2010/main" val="8886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5521" y="0"/>
            <a:ext cx="4064400" cy="6858000"/>
          </a:xfrm>
          <a:prstGeom prst="rect">
            <a:avLst/>
          </a:prstGeom>
          <a:solidFill>
            <a:srgbClr val="007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232199" y="485129"/>
            <a:ext cx="3709485" cy="5616574"/>
          </a:xfrm>
          <a:prstGeom prst="rect">
            <a:avLst/>
          </a:prstGeom>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4400" err="1">
                <a:solidFill>
                  <a:schemeClr val="bg1"/>
                </a:solidFill>
              </a:rPr>
              <a:t>Selected</a:t>
            </a:r>
            <a:r>
              <a:rPr lang="fr-CH" sz="4400">
                <a:solidFill>
                  <a:schemeClr val="bg1"/>
                </a:solidFill>
              </a:rPr>
              <a:t> open </a:t>
            </a:r>
            <a:r>
              <a:rPr lang="fr-CH" sz="4400" err="1">
                <a:solidFill>
                  <a:schemeClr val="bg1"/>
                </a:solidFill>
              </a:rPr>
              <a:t>access</a:t>
            </a:r>
            <a:r>
              <a:rPr lang="fr-CH" sz="4400">
                <a:solidFill>
                  <a:schemeClr val="bg1"/>
                </a:solidFill>
              </a:rPr>
              <a:t> case </a:t>
            </a:r>
            <a:r>
              <a:rPr lang="fr-CH" sz="4400" err="1">
                <a:solidFill>
                  <a:schemeClr val="bg1"/>
                </a:solidFill>
              </a:rPr>
              <a:t>series</a:t>
            </a:r>
            <a:endParaRPr lang="de-CH" sz="4400">
              <a:solidFill>
                <a:schemeClr val="bg1"/>
              </a:solidFill>
            </a:endParaRP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24</a:t>
            </a:fld>
            <a:endParaRPr lang="en-US" sz="700"/>
          </a:p>
        </p:txBody>
      </p:sp>
      <p:sp>
        <p:nvSpPr>
          <p:cNvPr id="10" name="Rectangle 9">
            <a:extLst>
              <a:ext uri="{FF2B5EF4-FFF2-40B4-BE49-F238E27FC236}">
                <a16:creationId xmlns:a16="http://schemas.microsoft.com/office/drawing/2014/main" id="{EE691E6E-0D4D-4438-8C65-2D9202D4101B}"/>
              </a:ext>
            </a:extLst>
          </p:cNvPr>
          <p:cNvSpPr/>
          <p:nvPr/>
        </p:nvSpPr>
        <p:spPr>
          <a:xfrm>
            <a:off x="4222278" y="342731"/>
            <a:ext cx="6096000" cy="1200329"/>
          </a:xfrm>
          <a:prstGeom prst="rect">
            <a:avLst/>
          </a:prstGeom>
        </p:spPr>
        <p:txBody>
          <a:bodyPr>
            <a:spAutoFit/>
          </a:bodyPr>
          <a:lstStyle/>
          <a:p>
            <a:r>
              <a:rPr lang="en-US"/>
              <a:t>Extraction and Ridge Preservation Followed by Delayed Implant Placement of a Second Mandibular Molar with Proximity to the Inferior Alveolar Nerve</a:t>
            </a:r>
          </a:p>
          <a:p>
            <a:r>
              <a:rPr lang="en-US">
                <a:hlinkClick r:id="rId3"/>
              </a:rPr>
              <a:t>Link to the case series</a:t>
            </a:r>
            <a:endParaRPr lang="de-CH"/>
          </a:p>
        </p:txBody>
      </p:sp>
    </p:spTree>
    <p:extLst>
      <p:ext uri="{BB962C8B-B14F-4D97-AF65-F5344CB8AC3E}">
        <p14:creationId xmlns:p14="http://schemas.microsoft.com/office/powerpoint/2010/main" val="137270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F0EA75-3E25-4E8D-9828-B295676543E5}"/>
              </a:ext>
            </a:extLst>
          </p:cNvPr>
          <p:cNvPicPr>
            <a:picLocks noChangeAspect="1"/>
          </p:cNvPicPr>
          <p:nvPr/>
        </p:nvPicPr>
        <p:blipFill>
          <a:blip r:embed="rId2"/>
          <a:stretch>
            <a:fillRect/>
          </a:stretch>
        </p:blipFill>
        <p:spPr>
          <a:xfrm>
            <a:off x="581025" y="2099173"/>
            <a:ext cx="11029950" cy="2659653"/>
          </a:xfrm>
          <a:prstGeom prst="rect">
            <a:avLst/>
          </a:prstGeom>
        </p:spPr>
      </p:pic>
      <p:sp>
        <p:nvSpPr>
          <p:cNvPr id="3" name="Inhaltsplatzhalter 3">
            <a:extLst>
              <a:ext uri="{FF2B5EF4-FFF2-40B4-BE49-F238E27FC236}">
                <a16:creationId xmlns:a16="http://schemas.microsoft.com/office/drawing/2014/main" id="{741822C9-B55B-413F-89B1-1A09111A95BA}"/>
              </a:ext>
            </a:extLst>
          </p:cNvPr>
          <p:cNvSpPr txBox="1">
            <a:spLocks/>
          </p:cNvSpPr>
          <p:nvPr/>
        </p:nvSpPr>
        <p:spPr>
          <a:xfrm>
            <a:off x="231900" y="284865"/>
            <a:ext cx="9307754" cy="937266"/>
          </a:xfrm>
          <a:prstGeom prst="rect">
            <a:avLst/>
          </a:prstGeom>
        </p:spPr>
        <p:txBody>
          <a:bodyPr vert="horz" lIns="0" tIns="0" rIns="0" bIns="0" rtlCol="0">
            <a:normAutofit/>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800" b="1" kern="1200" cap="none" spc="0" baseline="0">
                <a:solidFill>
                  <a:schemeClr val="tx1"/>
                </a:solidFill>
                <a:latin typeface="+mn-lt"/>
                <a:ea typeface="+mn-ea"/>
                <a:cs typeface="+mn-cs"/>
              </a:defRPr>
            </a:lvl1pPr>
            <a:lvl2pPr marL="457200" indent="0" algn="ctr" defTabSz="914400" rtl="0" eaLnBrk="1" latinLnBrk="0" hangingPunct="1">
              <a:lnSpc>
                <a:spcPct val="110000"/>
              </a:lnSpc>
              <a:spcBef>
                <a:spcPts val="600"/>
              </a:spcBef>
              <a:spcAft>
                <a:spcPts val="0"/>
              </a:spcAft>
              <a:buFont typeface="Symbol" panose="05050102010706020507" pitchFamily="18" charset="2"/>
              <a:buNone/>
              <a:defRPr sz="2000" kern="1200" spc="0" baseline="0">
                <a:solidFill>
                  <a:srgbClr val="000000"/>
                </a:solidFill>
                <a:latin typeface="+mn-lt"/>
                <a:ea typeface="+mn-ea"/>
                <a:cs typeface="+mn-cs"/>
              </a:defRPr>
            </a:lvl2pPr>
            <a:lvl3pPr marL="914400" indent="0" algn="ctr" defTabSz="914400" rtl="0" eaLnBrk="1" latinLnBrk="0" hangingPunct="1">
              <a:lnSpc>
                <a:spcPct val="110000"/>
              </a:lnSpc>
              <a:spcBef>
                <a:spcPts val="600"/>
              </a:spcBef>
              <a:spcAft>
                <a:spcPts val="0"/>
              </a:spcAft>
              <a:buFont typeface="Symbol" panose="05050102010706020507" pitchFamily="18" charset="2"/>
              <a:buNone/>
              <a:defRPr sz="1800" kern="1200" spc="0" baseline="0">
                <a:solidFill>
                  <a:srgbClr val="000000"/>
                </a:solidFill>
                <a:latin typeface="+mn-lt"/>
                <a:ea typeface="+mn-ea"/>
                <a:cs typeface="+mn-cs"/>
              </a:defRPr>
            </a:lvl3pPr>
            <a:lvl4pPr marL="13716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4pPr>
            <a:lvl5pPr marL="18288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a:t>Article list</a:t>
            </a:r>
          </a:p>
        </p:txBody>
      </p:sp>
    </p:spTree>
    <p:extLst>
      <p:ext uri="{BB962C8B-B14F-4D97-AF65-F5344CB8AC3E}">
        <p14:creationId xmlns:p14="http://schemas.microsoft.com/office/powerpoint/2010/main" val="38442460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3">
            <a:extLst>
              <a:ext uri="{FF2B5EF4-FFF2-40B4-BE49-F238E27FC236}">
                <a16:creationId xmlns:a16="http://schemas.microsoft.com/office/drawing/2014/main" id="{29D4165A-C175-474D-8D4E-9B9BED72C841}"/>
              </a:ext>
            </a:extLst>
          </p:cNvPr>
          <p:cNvSpPr txBox="1">
            <a:spLocks/>
          </p:cNvSpPr>
          <p:nvPr/>
        </p:nvSpPr>
        <p:spPr>
          <a:xfrm>
            <a:off x="231900" y="284865"/>
            <a:ext cx="9307754" cy="937266"/>
          </a:xfrm>
          <a:prstGeom prst="rect">
            <a:avLst/>
          </a:prstGeom>
        </p:spPr>
        <p:txBody>
          <a:bodyPr vert="horz" lIns="0" tIns="0" rIns="0" bIns="0" rtlCol="0">
            <a:normAutofit fontScale="85000" lnSpcReduction="20000"/>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800" b="1" kern="1200" cap="none" spc="0" baseline="0">
                <a:solidFill>
                  <a:schemeClr val="tx1"/>
                </a:solidFill>
                <a:latin typeface="+mn-lt"/>
                <a:ea typeface="+mn-ea"/>
                <a:cs typeface="+mn-cs"/>
              </a:defRPr>
            </a:lvl1pPr>
            <a:lvl2pPr marL="457200" indent="0" algn="ctr" defTabSz="914400" rtl="0" eaLnBrk="1" latinLnBrk="0" hangingPunct="1">
              <a:lnSpc>
                <a:spcPct val="110000"/>
              </a:lnSpc>
              <a:spcBef>
                <a:spcPts val="600"/>
              </a:spcBef>
              <a:spcAft>
                <a:spcPts val="0"/>
              </a:spcAft>
              <a:buFont typeface="Symbol" panose="05050102010706020507" pitchFamily="18" charset="2"/>
              <a:buNone/>
              <a:defRPr sz="2000" kern="1200" spc="0" baseline="0">
                <a:solidFill>
                  <a:srgbClr val="000000"/>
                </a:solidFill>
                <a:latin typeface="+mn-lt"/>
                <a:ea typeface="+mn-ea"/>
                <a:cs typeface="+mn-cs"/>
              </a:defRPr>
            </a:lvl2pPr>
            <a:lvl3pPr marL="914400" indent="0" algn="ctr" defTabSz="914400" rtl="0" eaLnBrk="1" latinLnBrk="0" hangingPunct="1">
              <a:lnSpc>
                <a:spcPct val="110000"/>
              </a:lnSpc>
              <a:spcBef>
                <a:spcPts val="600"/>
              </a:spcBef>
              <a:spcAft>
                <a:spcPts val="0"/>
              </a:spcAft>
              <a:buFont typeface="Symbol" panose="05050102010706020507" pitchFamily="18" charset="2"/>
              <a:buNone/>
              <a:defRPr sz="1800" kern="1200" spc="0" baseline="0">
                <a:solidFill>
                  <a:srgbClr val="000000"/>
                </a:solidFill>
                <a:latin typeface="+mn-lt"/>
                <a:ea typeface="+mn-ea"/>
                <a:cs typeface="+mn-cs"/>
              </a:defRPr>
            </a:lvl3pPr>
            <a:lvl4pPr marL="13716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4pPr>
            <a:lvl5pPr marL="18288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err="1"/>
              <a:t>creos</a:t>
            </a:r>
            <a:r>
              <a:rPr lang="en-US" sz="4000" baseline="30000" err="1"/>
              <a:t>TM</a:t>
            </a:r>
            <a:r>
              <a:rPr lang="en-US" sz="4000"/>
              <a:t> syntoprotect product family comprises two product lines </a:t>
            </a:r>
          </a:p>
        </p:txBody>
      </p:sp>
      <p:grpSp>
        <p:nvGrpSpPr>
          <p:cNvPr id="7" name="Group 6">
            <a:extLst>
              <a:ext uri="{FF2B5EF4-FFF2-40B4-BE49-F238E27FC236}">
                <a16:creationId xmlns:a16="http://schemas.microsoft.com/office/drawing/2014/main" id="{DDFE3159-CA3F-4DB6-AE5B-0D67F58DE9E7}"/>
              </a:ext>
            </a:extLst>
          </p:cNvPr>
          <p:cNvGrpSpPr/>
          <p:nvPr/>
        </p:nvGrpSpPr>
        <p:grpSpPr>
          <a:xfrm>
            <a:off x="231900" y="1866900"/>
            <a:ext cx="4520354" cy="3155625"/>
            <a:chOff x="231900" y="2045025"/>
            <a:chExt cx="4520354" cy="3155625"/>
          </a:xfrm>
        </p:grpSpPr>
        <p:sp>
          <p:nvSpPr>
            <p:cNvPr id="14" name="TextBox 13">
              <a:extLst>
                <a:ext uri="{FF2B5EF4-FFF2-40B4-BE49-F238E27FC236}">
                  <a16:creationId xmlns:a16="http://schemas.microsoft.com/office/drawing/2014/main" id="{AA528EDC-5DFE-487C-A6A5-789E12727B05}"/>
                </a:ext>
              </a:extLst>
            </p:cNvPr>
            <p:cNvSpPr txBox="1"/>
            <p:nvPr/>
          </p:nvSpPr>
          <p:spPr>
            <a:xfrm>
              <a:off x="231900" y="2836190"/>
              <a:ext cx="3959159" cy="1569660"/>
            </a:xfrm>
            <a:prstGeom prst="rect">
              <a:avLst/>
            </a:prstGeom>
            <a:solidFill>
              <a:srgbClr val="E03E52"/>
            </a:solidFill>
            <a:ln>
              <a:noFill/>
            </a:ln>
          </p:spPr>
          <p:txBody>
            <a:bodyPr wrap="square" rtlCol="0">
              <a:spAutoFit/>
            </a:bodyPr>
            <a:lstStyle/>
            <a:p>
              <a:pPr algn="ctr"/>
              <a:r>
                <a:rPr lang="de-CH" sz="2400">
                  <a:solidFill>
                    <a:schemeClr val="bg1">
                      <a:lumMod val="95000"/>
                    </a:schemeClr>
                  </a:solidFill>
                </a:rPr>
                <a:t>The following slides will highlight the application and benefits of the Titanium-reinforced version</a:t>
              </a:r>
            </a:p>
          </p:txBody>
        </p:sp>
        <p:sp>
          <p:nvSpPr>
            <p:cNvPr id="6" name="Arrow: Right 5">
              <a:extLst>
                <a:ext uri="{FF2B5EF4-FFF2-40B4-BE49-F238E27FC236}">
                  <a16:creationId xmlns:a16="http://schemas.microsoft.com/office/drawing/2014/main" id="{19DF9189-AEA4-4A12-BBEC-6B6B679EE354}"/>
                </a:ext>
              </a:extLst>
            </p:cNvPr>
            <p:cNvSpPr/>
            <p:nvPr/>
          </p:nvSpPr>
          <p:spPr>
            <a:xfrm>
              <a:off x="4259885" y="2045025"/>
              <a:ext cx="492369" cy="3155625"/>
            </a:xfrm>
            <a:prstGeom prst="rightArrow">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1" name="Group 10">
            <a:extLst>
              <a:ext uri="{FF2B5EF4-FFF2-40B4-BE49-F238E27FC236}">
                <a16:creationId xmlns:a16="http://schemas.microsoft.com/office/drawing/2014/main" id="{A1303789-6104-4C8D-900D-02A9889DF52B}"/>
              </a:ext>
            </a:extLst>
          </p:cNvPr>
          <p:cNvGrpSpPr/>
          <p:nvPr/>
        </p:nvGrpSpPr>
        <p:grpSpPr>
          <a:xfrm>
            <a:off x="5017919" y="1682444"/>
            <a:ext cx="6755835" cy="4413556"/>
            <a:chOff x="5032187" y="1305072"/>
            <a:chExt cx="6755835" cy="3952728"/>
          </a:xfrm>
          <a:solidFill>
            <a:srgbClr val="E03E52"/>
          </a:solidFill>
        </p:grpSpPr>
        <p:sp>
          <p:nvSpPr>
            <p:cNvPr id="15" name="Rectangle 14">
              <a:extLst>
                <a:ext uri="{FF2B5EF4-FFF2-40B4-BE49-F238E27FC236}">
                  <a16:creationId xmlns:a16="http://schemas.microsoft.com/office/drawing/2014/main" id="{32B664B5-91D1-4BF0-BDDF-1B1FA98A8B0D}"/>
                </a:ext>
              </a:extLst>
            </p:cNvPr>
            <p:cNvSpPr/>
            <p:nvPr/>
          </p:nvSpPr>
          <p:spPr>
            <a:xfrm>
              <a:off x="5032187" y="1305072"/>
              <a:ext cx="6755835" cy="39527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Box 15">
              <a:extLst>
                <a:ext uri="{FF2B5EF4-FFF2-40B4-BE49-F238E27FC236}">
                  <a16:creationId xmlns:a16="http://schemas.microsoft.com/office/drawing/2014/main" id="{5DE7C92A-719C-4AA3-BFB2-B76C1F3A236F}"/>
                </a:ext>
              </a:extLst>
            </p:cNvPr>
            <p:cNvSpPr txBox="1"/>
            <p:nvPr/>
          </p:nvSpPr>
          <p:spPr>
            <a:xfrm>
              <a:off x="5032187" y="1305072"/>
              <a:ext cx="6755835" cy="716667"/>
            </a:xfrm>
            <a:prstGeom prst="rect">
              <a:avLst/>
            </a:prstGeom>
            <a:grpFill/>
            <a:ln>
              <a:noFill/>
            </a:ln>
          </p:spPr>
          <p:txBody>
            <a:bodyPr wrap="square" rtlCol="0">
              <a:spAutoFit/>
            </a:bodyPr>
            <a:lstStyle/>
            <a:p>
              <a:r>
                <a:rPr lang="de-CH" sz="2800" b="1">
                  <a:solidFill>
                    <a:schemeClr val="bg1"/>
                  </a:solidFill>
                </a:rPr>
                <a:t>creos</a:t>
              </a:r>
              <a:r>
                <a:rPr lang="de-CH" sz="2800" b="1" baseline="30000">
                  <a:solidFill>
                    <a:schemeClr val="bg1"/>
                  </a:solidFill>
                </a:rPr>
                <a:t>TM</a:t>
              </a:r>
              <a:r>
                <a:rPr lang="de-CH" sz="2800" b="1">
                  <a:solidFill>
                    <a:schemeClr val="bg1"/>
                  </a:solidFill>
                </a:rPr>
                <a:t> syntoprotect</a:t>
              </a:r>
            </a:p>
            <a:p>
              <a:r>
                <a:rPr lang="de-CH" b="1">
                  <a:solidFill>
                    <a:schemeClr val="bg1"/>
                  </a:solidFill>
                </a:rPr>
                <a:t>Ti-reinforced PTFE membranes</a:t>
              </a:r>
            </a:p>
          </p:txBody>
        </p:sp>
      </p:grpSp>
      <p:grpSp>
        <p:nvGrpSpPr>
          <p:cNvPr id="17" name="Group 16">
            <a:extLst>
              <a:ext uri="{FF2B5EF4-FFF2-40B4-BE49-F238E27FC236}">
                <a16:creationId xmlns:a16="http://schemas.microsoft.com/office/drawing/2014/main" id="{BDF0F929-713F-4851-8E14-BE817987F5F3}"/>
              </a:ext>
            </a:extLst>
          </p:cNvPr>
          <p:cNvGrpSpPr/>
          <p:nvPr/>
        </p:nvGrpSpPr>
        <p:grpSpPr>
          <a:xfrm>
            <a:off x="5867987" y="2129201"/>
            <a:ext cx="5177821" cy="3281927"/>
            <a:chOff x="5806839" y="2049908"/>
            <a:chExt cx="5297922" cy="3358050"/>
          </a:xfrm>
        </p:grpSpPr>
        <p:pic>
          <p:nvPicPr>
            <p:cNvPr id="18" name="Picture 17">
              <a:extLst>
                <a:ext uri="{FF2B5EF4-FFF2-40B4-BE49-F238E27FC236}">
                  <a16:creationId xmlns:a16="http://schemas.microsoft.com/office/drawing/2014/main" id="{C4F6940B-2C56-4536-9645-699C48112D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28205" y="3985486"/>
              <a:ext cx="1337748" cy="1422472"/>
            </a:xfrm>
            <a:prstGeom prst="rect">
              <a:avLst/>
            </a:prstGeom>
          </p:spPr>
        </p:pic>
        <p:pic>
          <p:nvPicPr>
            <p:cNvPr id="19" name="Picture 18">
              <a:extLst>
                <a:ext uri="{FF2B5EF4-FFF2-40B4-BE49-F238E27FC236}">
                  <a16:creationId xmlns:a16="http://schemas.microsoft.com/office/drawing/2014/main" id="{52641007-1608-43A4-AB72-EBF881EA7B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6839" y="2052305"/>
              <a:ext cx="1337748" cy="1422472"/>
            </a:xfrm>
            <a:prstGeom prst="rect">
              <a:avLst/>
            </a:prstGeom>
          </p:spPr>
        </p:pic>
        <p:pic>
          <p:nvPicPr>
            <p:cNvPr id="20" name="Picture 19">
              <a:extLst>
                <a:ext uri="{FF2B5EF4-FFF2-40B4-BE49-F238E27FC236}">
                  <a16:creationId xmlns:a16="http://schemas.microsoft.com/office/drawing/2014/main" id="{01B73A43-6F7F-4083-9DEB-919B22F107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0889" y="2049908"/>
              <a:ext cx="1337748" cy="1422472"/>
            </a:xfrm>
            <a:prstGeom prst="rect">
              <a:avLst/>
            </a:prstGeom>
          </p:spPr>
        </p:pic>
        <p:pic>
          <p:nvPicPr>
            <p:cNvPr id="21" name="Picture 20">
              <a:extLst>
                <a:ext uri="{FF2B5EF4-FFF2-40B4-BE49-F238E27FC236}">
                  <a16:creationId xmlns:a16="http://schemas.microsoft.com/office/drawing/2014/main" id="{167EB14D-7A94-4B8D-A2AC-7568E639C5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4939" y="2071433"/>
              <a:ext cx="1337748" cy="1422472"/>
            </a:xfrm>
            <a:prstGeom prst="rect">
              <a:avLst/>
            </a:prstGeom>
          </p:spPr>
        </p:pic>
        <p:pic>
          <p:nvPicPr>
            <p:cNvPr id="25" name="Picture 24">
              <a:extLst>
                <a:ext uri="{FF2B5EF4-FFF2-40B4-BE49-F238E27FC236}">
                  <a16:creationId xmlns:a16="http://schemas.microsoft.com/office/drawing/2014/main" id="{DBAF2AA2-8B4A-4990-8B06-EADCF31351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27637" y="2071433"/>
              <a:ext cx="1337748" cy="1422472"/>
            </a:xfrm>
            <a:prstGeom prst="rect">
              <a:avLst/>
            </a:prstGeom>
          </p:spPr>
        </p:pic>
        <p:pic>
          <p:nvPicPr>
            <p:cNvPr id="26" name="Picture 25">
              <a:extLst>
                <a:ext uri="{FF2B5EF4-FFF2-40B4-BE49-F238E27FC236}">
                  <a16:creationId xmlns:a16="http://schemas.microsoft.com/office/drawing/2014/main" id="{8FDFB31A-D08F-4689-BE32-31F50FD950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67013" y="2106758"/>
              <a:ext cx="1337748" cy="1422472"/>
            </a:xfrm>
            <a:prstGeom prst="rect">
              <a:avLst/>
            </a:prstGeom>
          </p:spPr>
        </p:pic>
        <p:pic>
          <p:nvPicPr>
            <p:cNvPr id="27" name="Picture 26">
              <a:extLst>
                <a:ext uri="{FF2B5EF4-FFF2-40B4-BE49-F238E27FC236}">
                  <a16:creationId xmlns:a16="http://schemas.microsoft.com/office/drawing/2014/main" id="{B26EFACB-7580-45F9-83F3-4E4B7DB990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54479" y="2910362"/>
              <a:ext cx="1337748" cy="1422472"/>
            </a:xfrm>
            <a:prstGeom prst="rect">
              <a:avLst/>
            </a:prstGeom>
          </p:spPr>
        </p:pic>
        <p:pic>
          <p:nvPicPr>
            <p:cNvPr id="28" name="Picture 27">
              <a:extLst>
                <a:ext uri="{FF2B5EF4-FFF2-40B4-BE49-F238E27FC236}">
                  <a16:creationId xmlns:a16="http://schemas.microsoft.com/office/drawing/2014/main" id="{88A4E26F-3AFD-4F0E-97E2-C4AE10ADF86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43479" y="2875533"/>
              <a:ext cx="1337748" cy="1422472"/>
            </a:xfrm>
            <a:prstGeom prst="rect">
              <a:avLst/>
            </a:prstGeom>
          </p:spPr>
        </p:pic>
        <p:pic>
          <p:nvPicPr>
            <p:cNvPr id="29" name="Picture 28">
              <a:extLst>
                <a:ext uri="{FF2B5EF4-FFF2-40B4-BE49-F238E27FC236}">
                  <a16:creationId xmlns:a16="http://schemas.microsoft.com/office/drawing/2014/main" id="{6108580F-FA40-4903-B6F5-EFA4F83938A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34153" y="2945985"/>
              <a:ext cx="1337748" cy="1422472"/>
            </a:xfrm>
            <a:prstGeom prst="rect">
              <a:avLst/>
            </a:prstGeom>
          </p:spPr>
        </p:pic>
        <p:pic>
          <p:nvPicPr>
            <p:cNvPr id="30" name="Picture 29">
              <a:extLst>
                <a:ext uri="{FF2B5EF4-FFF2-40B4-BE49-F238E27FC236}">
                  <a16:creationId xmlns:a16="http://schemas.microsoft.com/office/drawing/2014/main" id="{75BE5F48-9D81-4E40-957A-A46C39A8AE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92803" y="3944029"/>
              <a:ext cx="1337748" cy="1422472"/>
            </a:xfrm>
            <a:prstGeom prst="rect">
              <a:avLst/>
            </a:prstGeom>
          </p:spPr>
        </p:pic>
        <p:pic>
          <p:nvPicPr>
            <p:cNvPr id="31" name="Picture 30">
              <a:extLst>
                <a:ext uri="{FF2B5EF4-FFF2-40B4-BE49-F238E27FC236}">
                  <a16:creationId xmlns:a16="http://schemas.microsoft.com/office/drawing/2014/main" id="{CFC5A495-17E7-4BFD-A683-DC28C7E039E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93320" y="2945985"/>
              <a:ext cx="1337748" cy="1422472"/>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9740C4BC-310D-4BD9-9C5A-626053F7E4C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364296" y="3967079"/>
              <a:ext cx="1337748" cy="1422472"/>
            </a:xfrm>
            <a:prstGeom prst="rect">
              <a:avLst/>
            </a:prstGeom>
          </p:spPr>
        </p:pic>
        <p:pic>
          <p:nvPicPr>
            <p:cNvPr id="33" name="Picture 32">
              <a:extLst>
                <a:ext uri="{FF2B5EF4-FFF2-40B4-BE49-F238E27FC236}">
                  <a16:creationId xmlns:a16="http://schemas.microsoft.com/office/drawing/2014/main" id="{20F896DD-22E2-40F5-995A-52A6D0DC31E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26548" y="3948672"/>
              <a:ext cx="1337748" cy="1422472"/>
            </a:xfrm>
            <a:prstGeom prst="rect">
              <a:avLst/>
            </a:prstGeom>
          </p:spPr>
        </p:pic>
      </p:grpSp>
      <p:sp>
        <p:nvSpPr>
          <p:cNvPr id="34" name="TextBox 33">
            <a:extLst>
              <a:ext uri="{FF2B5EF4-FFF2-40B4-BE49-F238E27FC236}">
                <a16:creationId xmlns:a16="http://schemas.microsoft.com/office/drawing/2014/main" id="{25794921-F338-4B48-85F7-4DCDC2CA1946}"/>
              </a:ext>
            </a:extLst>
          </p:cNvPr>
          <p:cNvSpPr txBox="1"/>
          <p:nvPr/>
        </p:nvSpPr>
        <p:spPr>
          <a:xfrm>
            <a:off x="5029854" y="5341008"/>
            <a:ext cx="6743900" cy="646331"/>
          </a:xfrm>
          <a:prstGeom prst="rect">
            <a:avLst/>
          </a:prstGeom>
          <a:noFill/>
        </p:spPr>
        <p:txBody>
          <a:bodyPr wrap="square" rtlCol="0">
            <a:spAutoFit/>
          </a:bodyPr>
          <a:lstStyle/>
          <a:p>
            <a:pPr algn="ctr"/>
            <a:r>
              <a:rPr lang="de-CH" b="1" i="1">
                <a:solidFill>
                  <a:schemeClr val="bg1"/>
                </a:solidFill>
              </a:rPr>
              <a:t>Ideal membrane for ridge augmentation and grafting bony defects missing one or more wall</a:t>
            </a:r>
          </a:p>
        </p:txBody>
      </p:sp>
    </p:spTree>
    <p:extLst>
      <p:ext uri="{BB962C8B-B14F-4D97-AF65-F5344CB8AC3E}">
        <p14:creationId xmlns:p14="http://schemas.microsoft.com/office/powerpoint/2010/main" val="36305511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F243C-D27D-4BB5-B740-44BCECB0C3D4}"/>
              </a:ext>
            </a:extLst>
          </p:cNvPr>
          <p:cNvPicPr>
            <a:picLocks noChangeAspect="1"/>
          </p:cNvPicPr>
          <p:nvPr/>
        </p:nvPicPr>
        <p:blipFill rotWithShape="1">
          <a:blip r:embed="rId2"/>
          <a:srcRect l="20802" t="1308"/>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FB44A04-047B-4ED9-9D80-59260B96B90E}"/>
              </a:ext>
            </a:extLst>
          </p:cNvPr>
          <p:cNvSpPr txBox="1"/>
          <p:nvPr/>
        </p:nvSpPr>
        <p:spPr>
          <a:xfrm>
            <a:off x="165694" y="359379"/>
            <a:ext cx="6433543" cy="1754326"/>
          </a:xfrm>
          <a:prstGeom prst="rect">
            <a:avLst/>
          </a:prstGeom>
          <a:noFill/>
        </p:spPr>
        <p:txBody>
          <a:bodyPr wrap="square" rtlCol="0">
            <a:spAutoFit/>
          </a:bodyPr>
          <a:lstStyle/>
          <a:p>
            <a:pPr algn="ctr"/>
            <a:r>
              <a:rPr lang="en-US" i="1">
                <a:solidFill>
                  <a:schemeClr val="bg1"/>
                </a:solidFill>
              </a:rPr>
              <a:t>The titanium framework provides additional stiffness in the center portion of the membrane while allowing the edges to remain soft and supple. This feature greatly increases membrane rigidity to aid in </a:t>
            </a:r>
            <a:r>
              <a:rPr lang="en-US" i="1" err="1">
                <a:solidFill>
                  <a:schemeClr val="bg1"/>
                </a:solidFill>
              </a:rPr>
              <a:t>spacemaking</a:t>
            </a:r>
            <a:r>
              <a:rPr lang="en-US" i="1">
                <a:solidFill>
                  <a:schemeClr val="bg1"/>
                </a:solidFill>
              </a:rPr>
              <a:t> for the repair of larger defects and defects missing adequate bony architecture.</a:t>
            </a:r>
            <a:endParaRPr lang="de-CH" i="1">
              <a:solidFill>
                <a:schemeClr val="bg1"/>
              </a:solidFill>
            </a:endParaRPr>
          </a:p>
        </p:txBody>
      </p:sp>
      <p:cxnSp>
        <p:nvCxnSpPr>
          <p:cNvPr id="14" name="Straight Connector 13">
            <a:extLst>
              <a:ext uri="{FF2B5EF4-FFF2-40B4-BE49-F238E27FC236}">
                <a16:creationId xmlns:a16="http://schemas.microsoft.com/office/drawing/2014/main" id="{325E4FDC-7453-4EC6-A049-3853E72991F4}"/>
              </a:ext>
            </a:extLst>
          </p:cNvPr>
          <p:cNvCxnSpPr>
            <a:cxnSpLocks/>
          </p:cNvCxnSpPr>
          <p:nvPr/>
        </p:nvCxnSpPr>
        <p:spPr>
          <a:xfrm>
            <a:off x="3336428" y="2113705"/>
            <a:ext cx="1790700" cy="172796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hteck 8">
            <a:extLst>
              <a:ext uri="{FF2B5EF4-FFF2-40B4-BE49-F238E27FC236}">
                <a16:creationId xmlns:a16="http://schemas.microsoft.com/office/drawing/2014/main" id="{FAE90C81-47D3-47AD-ADCD-41E4F7856C35}"/>
              </a:ext>
            </a:extLst>
          </p:cNvPr>
          <p:cNvSpPr/>
          <p:nvPr/>
        </p:nvSpPr>
        <p:spPr>
          <a:xfrm>
            <a:off x="4204351" y="6595558"/>
            <a:ext cx="2394886" cy="153888"/>
          </a:xfrm>
          <a:prstGeom prst="rect">
            <a:avLst/>
          </a:prstGeom>
        </p:spPr>
        <p:txBody>
          <a:bodyPr wrap="none" lIns="0" tIns="0" rIns="0" bIns="0">
            <a:spAutoFit/>
          </a:bodyPr>
          <a:lstStyle/>
          <a:p>
            <a:pPr lvl="0"/>
            <a:r>
              <a:rPr lang="en-US" sz="1000">
                <a:solidFill>
                  <a:schemeClr val="bg1"/>
                </a:solidFill>
              </a:rPr>
              <a:t>CONFIDENTIAL – INTERNAL USE ONLY</a:t>
            </a:r>
          </a:p>
        </p:txBody>
      </p:sp>
      <p:sp>
        <p:nvSpPr>
          <p:cNvPr id="15" name="TextBox 14">
            <a:extLst>
              <a:ext uri="{FF2B5EF4-FFF2-40B4-BE49-F238E27FC236}">
                <a16:creationId xmlns:a16="http://schemas.microsoft.com/office/drawing/2014/main" id="{FCB24D08-8088-45D2-89F6-0353821C097E}"/>
              </a:ext>
            </a:extLst>
          </p:cNvPr>
          <p:cNvSpPr txBox="1"/>
          <p:nvPr/>
        </p:nvSpPr>
        <p:spPr>
          <a:xfrm>
            <a:off x="241738" y="5902229"/>
            <a:ext cx="9754337" cy="584775"/>
          </a:xfrm>
          <a:prstGeom prst="rect">
            <a:avLst/>
          </a:prstGeom>
          <a:noFill/>
        </p:spPr>
        <p:txBody>
          <a:bodyPr wrap="none" rtlCol="0">
            <a:spAutoFit/>
          </a:bodyPr>
          <a:lstStyle/>
          <a:p>
            <a:r>
              <a:rPr lang="de-CH" sz="3200">
                <a:solidFill>
                  <a:schemeClr val="bg1"/>
                </a:solidFill>
              </a:rPr>
              <a:t>creos</a:t>
            </a:r>
            <a:r>
              <a:rPr lang="de-CH" sz="3200" baseline="30000">
                <a:solidFill>
                  <a:schemeClr val="bg1"/>
                </a:solidFill>
              </a:rPr>
              <a:t>TM</a:t>
            </a:r>
            <a:r>
              <a:rPr lang="de-CH" sz="3200">
                <a:solidFill>
                  <a:schemeClr val="bg1"/>
                </a:solidFill>
              </a:rPr>
              <a:t> syntoprotect Ti-reinforced PTFE membranes</a:t>
            </a:r>
          </a:p>
        </p:txBody>
      </p:sp>
    </p:spTree>
    <p:extLst>
      <p:ext uri="{BB962C8B-B14F-4D97-AF65-F5344CB8AC3E}">
        <p14:creationId xmlns:p14="http://schemas.microsoft.com/office/powerpoint/2010/main" val="3229319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a:extLst>
              <a:ext uri="{FF2B5EF4-FFF2-40B4-BE49-F238E27FC236}">
                <a16:creationId xmlns:a16="http://schemas.microsoft.com/office/drawing/2014/main" id="{F528CC94-A6F9-4A20-9D65-01AE21CA5568}"/>
              </a:ext>
            </a:extLst>
          </p:cNvPr>
          <p:cNvSpPr txBox="1">
            <a:spLocks noChangeArrowheads="1"/>
          </p:cNvSpPr>
          <p:nvPr/>
        </p:nvSpPr>
        <p:spPr bwMode="auto">
          <a:xfrm>
            <a:off x="9705353" y="3548655"/>
            <a:ext cx="2241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en-US" sz="1400"/>
              <a:t>T=0, large defect in mandible</a:t>
            </a:r>
          </a:p>
        </p:txBody>
      </p:sp>
      <p:pic>
        <p:nvPicPr>
          <p:cNvPr id="3" name="Picture 2" descr="A picture containing indoor, footwear&#10;&#10;Description automatically generated">
            <a:extLst>
              <a:ext uri="{FF2B5EF4-FFF2-40B4-BE49-F238E27FC236}">
                <a16:creationId xmlns:a16="http://schemas.microsoft.com/office/drawing/2014/main" id="{027CE450-7F22-4D8F-B3CA-AFB92C9D74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9398" y="0"/>
            <a:ext cx="6913204" cy="6858000"/>
          </a:xfrm>
          <a:prstGeom prst="rect">
            <a:avLst/>
          </a:prstGeom>
        </p:spPr>
      </p:pic>
      <p:sp>
        <p:nvSpPr>
          <p:cNvPr id="4" name="Rectangle 3">
            <a:extLst>
              <a:ext uri="{FF2B5EF4-FFF2-40B4-BE49-F238E27FC236}">
                <a16:creationId xmlns:a16="http://schemas.microsoft.com/office/drawing/2014/main" id="{96A4C6F6-EC98-4596-8914-6075F68788A4}"/>
              </a:ext>
            </a:extLst>
          </p:cNvPr>
          <p:cNvSpPr/>
          <p:nvPr/>
        </p:nvSpPr>
        <p:spPr>
          <a:xfrm>
            <a:off x="0" y="0"/>
            <a:ext cx="3883436" cy="6858000"/>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4000" b="1"/>
              <a:t>How is the </a:t>
            </a:r>
            <a:r>
              <a:rPr lang="en-US" sz="4000" b="1" err="1"/>
              <a:t>creos</a:t>
            </a:r>
            <a:r>
              <a:rPr lang="en-US" sz="2800" b="1" baseline="30000" err="1"/>
              <a:t>TM</a:t>
            </a:r>
            <a:r>
              <a:rPr lang="en-US" sz="4000" b="1"/>
              <a:t> syntoprotect </a:t>
            </a:r>
            <a:r>
              <a:rPr lang="en-US" sz="4000" b="1" err="1"/>
              <a:t>Ti</a:t>
            </a:r>
            <a:r>
              <a:rPr lang="en-US" sz="4000" b="1"/>
              <a:t>-reinforced PTFE membrane used for grafting of large bony defects?</a:t>
            </a:r>
            <a:endParaRPr lang="de-CH" sz="4000" b="1"/>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CE35E538-B47A-407D-A572-F32E191FE9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16615" y="0"/>
            <a:ext cx="7593163" cy="6858000"/>
          </a:xfrm>
          <a:prstGeom prst="rect">
            <a:avLst/>
          </a:prstGeom>
        </p:spPr>
      </p:pic>
      <p:sp>
        <p:nvSpPr>
          <p:cNvPr id="7" name="TextBox 3">
            <a:extLst>
              <a:ext uri="{FF2B5EF4-FFF2-40B4-BE49-F238E27FC236}">
                <a16:creationId xmlns:a16="http://schemas.microsoft.com/office/drawing/2014/main" id="{2A7F795F-66EA-430D-9250-F35E01F23E07}"/>
              </a:ext>
            </a:extLst>
          </p:cNvPr>
          <p:cNvSpPr txBox="1">
            <a:spLocks noChangeArrowheads="1"/>
          </p:cNvSpPr>
          <p:nvPr/>
        </p:nvSpPr>
        <p:spPr bwMode="auto">
          <a:xfrm>
            <a:off x="9705353" y="3548655"/>
            <a:ext cx="22415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400"/>
              <a:t>T=0, Defect uncovered with crestal and vertical incisions: </a:t>
            </a:r>
          </a:p>
          <a:p>
            <a:r>
              <a:rPr lang="en-US" altLang="en-US" sz="1400"/>
              <a:t>Host bone has been de-corticated</a:t>
            </a:r>
          </a:p>
        </p:txBody>
      </p:sp>
      <p:sp>
        <p:nvSpPr>
          <p:cNvPr id="8" name="Rectangle 7">
            <a:extLst>
              <a:ext uri="{FF2B5EF4-FFF2-40B4-BE49-F238E27FC236}">
                <a16:creationId xmlns:a16="http://schemas.microsoft.com/office/drawing/2014/main" id="{87430423-1FAA-451F-BA1E-88BBEAE731E2}"/>
              </a:ext>
            </a:extLst>
          </p:cNvPr>
          <p:cNvSpPr/>
          <p:nvPr/>
        </p:nvSpPr>
        <p:spPr>
          <a:xfrm>
            <a:off x="461913" y="1845877"/>
            <a:ext cx="2272191" cy="1477328"/>
          </a:xfrm>
          <a:prstGeom prst="rect">
            <a:avLst/>
          </a:prstGeom>
        </p:spPr>
        <p:txBody>
          <a:bodyPr wrap="square">
            <a:spAutoFit/>
          </a:bodyPr>
          <a:lstStyle/>
          <a:p>
            <a:pPr algn="ctr"/>
            <a:r>
              <a:rPr lang="en-US">
                <a:solidFill>
                  <a:srgbClr val="E03E52"/>
                </a:solidFill>
              </a:rPr>
              <a:t>The membrane should be trimmed</a:t>
            </a:r>
          </a:p>
          <a:p>
            <a:pPr algn="ctr"/>
            <a:r>
              <a:rPr lang="en-US">
                <a:solidFill>
                  <a:srgbClr val="E03E52"/>
                </a:solidFill>
              </a:rPr>
              <a:t>to remain at least 1 mm from adjacent, uninvolved teeth.</a:t>
            </a:r>
            <a:endParaRPr lang="de-CH" sz="4400">
              <a:solidFill>
                <a:srgbClr val="E03E52"/>
              </a:solidFill>
            </a:endParaRPr>
          </a:p>
        </p:txBody>
      </p:sp>
      <p:cxnSp>
        <p:nvCxnSpPr>
          <p:cNvPr id="9" name="Straight Connector 8">
            <a:extLst>
              <a:ext uri="{FF2B5EF4-FFF2-40B4-BE49-F238E27FC236}">
                <a16:creationId xmlns:a16="http://schemas.microsoft.com/office/drawing/2014/main" id="{36C6A77D-AF0B-4F7D-AB51-0BFB433A46EA}"/>
              </a:ext>
            </a:extLst>
          </p:cNvPr>
          <p:cNvCxnSpPr>
            <a:cxnSpLocks/>
          </p:cNvCxnSpPr>
          <p:nvPr/>
        </p:nvCxnSpPr>
        <p:spPr>
          <a:xfrm flipV="1">
            <a:off x="2734104" y="2184329"/>
            <a:ext cx="2951959" cy="40021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5CD9A34-0E45-4754-8870-ACB86FB3C493}"/>
              </a:ext>
            </a:extLst>
          </p:cNvPr>
          <p:cNvSpPr/>
          <p:nvPr/>
        </p:nvSpPr>
        <p:spPr>
          <a:xfrm>
            <a:off x="9022562" y="1168667"/>
            <a:ext cx="2272191" cy="2031325"/>
          </a:xfrm>
          <a:prstGeom prst="rect">
            <a:avLst/>
          </a:prstGeom>
        </p:spPr>
        <p:txBody>
          <a:bodyPr wrap="square">
            <a:spAutoFit/>
          </a:bodyPr>
          <a:lstStyle/>
          <a:p>
            <a:pPr algn="ctr"/>
            <a:r>
              <a:rPr lang="en-US">
                <a:solidFill>
                  <a:srgbClr val="E03E52"/>
                </a:solidFill>
              </a:rPr>
              <a:t>Adequate flap release must be accomplished in order to achieve a tension-free closure if primary closure is desired.</a:t>
            </a:r>
            <a:endParaRPr lang="de-CH" sz="4400">
              <a:solidFill>
                <a:srgbClr val="E03E52"/>
              </a:solidFill>
            </a:endParaRPr>
          </a:p>
        </p:txBody>
      </p:sp>
      <p:cxnSp>
        <p:nvCxnSpPr>
          <p:cNvPr id="15" name="Straight Connector 14">
            <a:extLst>
              <a:ext uri="{FF2B5EF4-FFF2-40B4-BE49-F238E27FC236}">
                <a16:creationId xmlns:a16="http://schemas.microsoft.com/office/drawing/2014/main" id="{FB25D093-3610-47B5-A803-D045D84DC53A}"/>
              </a:ext>
            </a:extLst>
          </p:cNvPr>
          <p:cNvCxnSpPr>
            <a:cxnSpLocks/>
          </p:cNvCxnSpPr>
          <p:nvPr/>
        </p:nvCxnSpPr>
        <p:spPr>
          <a:xfrm>
            <a:off x="7088235" y="1941922"/>
            <a:ext cx="1934327" cy="24240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36284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person, hairpiece, smiling, hair&#10;&#10;Description automatically generated">
            <a:extLst>
              <a:ext uri="{FF2B5EF4-FFF2-40B4-BE49-F238E27FC236}">
                <a16:creationId xmlns:a16="http://schemas.microsoft.com/office/drawing/2014/main" id="{049E1989-B991-4020-AC42-81EF18C2DBE5}"/>
              </a:ext>
            </a:extLst>
          </p:cNvPr>
          <p:cNvPicPr>
            <a:picLocks noChangeAspect="1"/>
          </p:cNvPicPr>
          <p:nvPr/>
        </p:nvPicPr>
        <p:blipFill rotWithShape="1">
          <a:blip r:embed="rId3"/>
          <a:srcRect l="21804" t="2556"/>
          <a:stretch/>
        </p:blipFill>
        <p:spPr>
          <a:xfrm>
            <a:off x="0" y="0"/>
            <a:ext cx="12192000" cy="6858000"/>
          </a:xfrm>
          <a:prstGeom prst="rect">
            <a:avLst/>
          </a:prstGeom>
        </p:spPr>
      </p:pic>
      <p:sp>
        <p:nvSpPr>
          <p:cNvPr id="7" name="Date Placeholder 1">
            <a:extLst>
              <a:ext uri="{FF2B5EF4-FFF2-40B4-BE49-F238E27FC236}">
                <a16:creationId xmlns:a16="http://schemas.microsoft.com/office/drawing/2014/main" id="{3EA74035-05C2-47FE-91F9-A198D5862C9C}"/>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8" name="Footer Placeholder 2">
            <a:extLst>
              <a:ext uri="{FF2B5EF4-FFF2-40B4-BE49-F238E27FC236}">
                <a16:creationId xmlns:a16="http://schemas.microsoft.com/office/drawing/2014/main" id="{7DAAA3B5-CAF2-48EB-B5E1-D5BA82AF5067}"/>
              </a:ext>
            </a:extLst>
          </p:cNvPr>
          <p:cNvSpPr txBox="1">
            <a:spLocks/>
          </p:cNvSpPr>
          <p:nvPr/>
        </p:nvSpPr>
        <p:spPr>
          <a:xfrm>
            <a:off x="6203950" y="6425409"/>
            <a:ext cx="4541747"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9" name="Slide Number Placeholder 3">
            <a:extLst>
              <a:ext uri="{FF2B5EF4-FFF2-40B4-BE49-F238E27FC236}">
                <a16:creationId xmlns:a16="http://schemas.microsoft.com/office/drawing/2014/main" id="{FD26B571-0315-4349-A60B-99C14509B5B5}"/>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a:t>
            </a:fld>
            <a:endParaRPr lang="en-US" sz="700"/>
          </a:p>
        </p:txBody>
      </p:sp>
      <p:sp>
        <p:nvSpPr>
          <p:cNvPr id="4" name="TextBox 3">
            <a:extLst>
              <a:ext uri="{FF2B5EF4-FFF2-40B4-BE49-F238E27FC236}">
                <a16:creationId xmlns:a16="http://schemas.microsoft.com/office/drawing/2014/main" id="{7C101B77-7C1B-481C-84C4-4B3E7C2883FA}"/>
              </a:ext>
            </a:extLst>
          </p:cNvPr>
          <p:cNvSpPr txBox="1"/>
          <p:nvPr/>
        </p:nvSpPr>
        <p:spPr>
          <a:xfrm>
            <a:off x="220165" y="140391"/>
            <a:ext cx="4932485" cy="3170099"/>
          </a:xfrm>
          <a:prstGeom prst="rect">
            <a:avLst/>
          </a:prstGeom>
          <a:noFill/>
        </p:spPr>
        <p:txBody>
          <a:bodyPr wrap="square" rtlCol="0">
            <a:spAutoFit/>
          </a:bodyPr>
          <a:lstStyle/>
          <a:p>
            <a:r>
              <a:rPr lang="de-CH" sz="3600" b="1">
                <a:solidFill>
                  <a:schemeClr val="bg1"/>
                </a:solidFill>
                <a:latin typeface="Mark Pro" panose="020B0504020201010104" pitchFamily="34" charset="0"/>
              </a:rPr>
              <a:t>creos</a:t>
            </a:r>
            <a:r>
              <a:rPr lang="de-CH" sz="3600" b="1" baseline="30000">
                <a:solidFill>
                  <a:schemeClr val="bg1"/>
                </a:solidFill>
                <a:latin typeface="Mark Pro" panose="020B0504020201010104" pitchFamily="34" charset="0"/>
              </a:rPr>
              <a:t>TM</a:t>
            </a:r>
            <a:r>
              <a:rPr lang="de-CH" sz="3600" b="1">
                <a:solidFill>
                  <a:schemeClr val="bg1"/>
                </a:solidFill>
                <a:latin typeface="Mark Pro" panose="020B0504020201010104" pitchFamily="34" charset="0"/>
              </a:rPr>
              <a:t> syntoprotect </a:t>
            </a:r>
          </a:p>
          <a:p>
            <a:endParaRPr lang="de-CH" sz="3600" b="1">
              <a:solidFill>
                <a:schemeClr val="bg1"/>
              </a:solidFill>
              <a:latin typeface="Mark Pro" panose="020B0504020201010104" pitchFamily="34" charset="0"/>
            </a:endParaRPr>
          </a:p>
          <a:p>
            <a:r>
              <a:rPr lang="de-CH" sz="3200">
                <a:solidFill>
                  <a:schemeClr val="bg1"/>
                </a:solidFill>
                <a:latin typeface="Mark Pro" panose="020B0504020201010104" pitchFamily="34" charset="0"/>
              </a:rPr>
              <a:t>Your easy choice of dense PTFE membranes to expand grafting options</a:t>
            </a:r>
          </a:p>
        </p:txBody>
      </p:sp>
      <p:pic>
        <p:nvPicPr>
          <p:cNvPr id="5" name="Picture 4">
            <a:extLst>
              <a:ext uri="{FF2B5EF4-FFF2-40B4-BE49-F238E27FC236}">
                <a16:creationId xmlns:a16="http://schemas.microsoft.com/office/drawing/2014/main" id="{2D915A00-8EA8-4D99-B4AB-48AA2A7F8DDB}"/>
              </a:ext>
            </a:extLst>
          </p:cNvPr>
          <p:cNvPicPr>
            <a:picLocks noChangeAspect="1"/>
          </p:cNvPicPr>
          <p:nvPr/>
        </p:nvPicPr>
        <p:blipFill>
          <a:blip r:embed="rId4"/>
          <a:stretch>
            <a:fillRect/>
          </a:stretch>
        </p:blipFill>
        <p:spPr>
          <a:xfrm>
            <a:off x="10391313" y="216591"/>
            <a:ext cx="1542422" cy="512108"/>
          </a:xfrm>
          <a:prstGeom prst="rect">
            <a:avLst/>
          </a:prstGeom>
        </p:spPr>
      </p:pic>
    </p:spTree>
    <p:extLst>
      <p:ext uri="{BB962C8B-B14F-4D97-AF65-F5344CB8AC3E}">
        <p14:creationId xmlns:p14="http://schemas.microsoft.com/office/powerpoint/2010/main" val="9849047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2865A-734E-4910-B2CE-8DDA5A661E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9398" y="0"/>
            <a:ext cx="6913204" cy="6858000"/>
          </a:xfrm>
          <a:prstGeom prst="rect">
            <a:avLst/>
          </a:prstGeom>
        </p:spPr>
      </p:pic>
      <p:sp>
        <p:nvSpPr>
          <p:cNvPr id="7" name="TextBox 3">
            <a:extLst>
              <a:ext uri="{FF2B5EF4-FFF2-40B4-BE49-F238E27FC236}">
                <a16:creationId xmlns:a16="http://schemas.microsoft.com/office/drawing/2014/main" id="{F45A9372-ADE1-4EA6-A534-9A8EADD9E000}"/>
              </a:ext>
            </a:extLst>
          </p:cNvPr>
          <p:cNvSpPr txBox="1">
            <a:spLocks noChangeArrowheads="1"/>
          </p:cNvSpPr>
          <p:nvPr/>
        </p:nvSpPr>
        <p:spPr bwMode="auto">
          <a:xfrm>
            <a:off x="9705353" y="3548655"/>
            <a:ext cx="22415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400"/>
              <a:t>T=0, mixture of </a:t>
            </a:r>
            <a:r>
              <a:rPr lang="en-US" altLang="en-US" sz="1400" err="1"/>
              <a:t>xenogenic</a:t>
            </a:r>
            <a:r>
              <a:rPr lang="en-US" altLang="en-US" sz="1400"/>
              <a:t> bone graft and autologous bone placed under syntoprotect </a:t>
            </a:r>
            <a:r>
              <a:rPr lang="en-US" altLang="en-US" sz="1400" err="1"/>
              <a:t>Ti</a:t>
            </a:r>
            <a:r>
              <a:rPr lang="en-US" altLang="en-US" sz="1400"/>
              <a:t>-reinforced membrane </a:t>
            </a:r>
          </a:p>
          <a:p>
            <a:endParaRPr lang="en-US" altLang="en-US" sz="1400"/>
          </a:p>
          <a:p>
            <a:r>
              <a:rPr lang="en-US" altLang="en-US" sz="1400"/>
              <a:t>Membrane fixed with fixation screws.  </a:t>
            </a:r>
          </a:p>
          <a:p>
            <a:endParaRPr lang="en-US" altLang="en-US" sz="1400"/>
          </a:p>
          <a:p>
            <a:r>
              <a:rPr lang="en-US" altLang="en-US" sz="1400"/>
              <a:t>Dual layer closure achieved PTFE Suture</a:t>
            </a:r>
          </a:p>
        </p:txBody>
      </p:sp>
      <p:sp>
        <p:nvSpPr>
          <p:cNvPr id="6" name="Rectangle 5">
            <a:extLst>
              <a:ext uri="{FF2B5EF4-FFF2-40B4-BE49-F238E27FC236}">
                <a16:creationId xmlns:a16="http://schemas.microsoft.com/office/drawing/2014/main" id="{CBA3673F-D569-4E5C-A4A9-9E6397780614}"/>
              </a:ext>
            </a:extLst>
          </p:cNvPr>
          <p:cNvSpPr/>
          <p:nvPr/>
        </p:nvSpPr>
        <p:spPr>
          <a:xfrm>
            <a:off x="1350551" y="4581647"/>
            <a:ext cx="2272191" cy="1323439"/>
          </a:xfrm>
          <a:prstGeom prst="rect">
            <a:avLst/>
          </a:prstGeom>
        </p:spPr>
        <p:txBody>
          <a:bodyPr wrap="square">
            <a:spAutoFit/>
          </a:bodyPr>
          <a:lstStyle/>
          <a:p>
            <a:pPr algn="ctr"/>
            <a:r>
              <a:rPr lang="en-US" sz="1600">
                <a:solidFill>
                  <a:srgbClr val="E03E52"/>
                </a:solidFill>
                <a:latin typeface="Helvetica-Light"/>
              </a:rPr>
              <a:t>For best results with textured material, place dimples side up towards gingival tissue.</a:t>
            </a:r>
            <a:endParaRPr lang="de-CH" sz="4400">
              <a:solidFill>
                <a:srgbClr val="E03E52"/>
              </a:solidFill>
            </a:endParaRPr>
          </a:p>
        </p:txBody>
      </p:sp>
      <p:cxnSp>
        <p:nvCxnSpPr>
          <p:cNvPr id="14" name="Straight Connector 13">
            <a:extLst>
              <a:ext uri="{FF2B5EF4-FFF2-40B4-BE49-F238E27FC236}">
                <a16:creationId xmlns:a16="http://schemas.microsoft.com/office/drawing/2014/main" id="{6E4D3054-D27E-4E82-B3A0-C21EBA28565D}"/>
              </a:ext>
            </a:extLst>
          </p:cNvPr>
          <p:cNvCxnSpPr>
            <a:cxnSpLocks/>
          </p:cNvCxnSpPr>
          <p:nvPr/>
        </p:nvCxnSpPr>
        <p:spPr>
          <a:xfrm flipV="1">
            <a:off x="3622742" y="3548654"/>
            <a:ext cx="3221118" cy="1541820"/>
          </a:xfrm>
          <a:prstGeom prst="line">
            <a:avLst/>
          </a:prstGeom>
          <a:ln w="19050">
            <a:solidFill>
              <a:srgbClr val="E03E52"/>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F717D16-948C-411E-8835-95C5F49AB29D}"/>
              </a:ext>
            </a:extLst>
          </p:cNvPr>
          <p:cNvSpPr/>
          <p:nvPr/>
        </p:nvSpPr>
        <p:spPr>
          <a:xfrm>
            <a:off x="9280415" y="1409607"/>
            <a:ext cx="2272191" cy="1477328"/>
          </a:xfrm>
          <a:prstGeom prst="rect">
            <a:avLst/>
          </a:prstGeom>
        </p:spPr>
        <p:txBody>
          <a:bodyPr wrap="square">
            <a:spAutoFit/>
          </a:bodyPr>
          <a:lstStyle/>
          <a:p>
            <a:pPr algn="ctr"/>
            <a:r>
              <a:rPr lang="de-CH">
                <a:solidFill>
                  <a:srgbClr val="E03E52"/>
                </a:solidFill>
              </a:rPr>
              <a:t>The use of a</a:t>
            </a:r>
          </a:p>
          <a:p>
            <a:pPr algn="ctr"/>
            <a:r>
              <a:rPr lang="en-US">
                <a:solidFill>
                  <a:srgbClr val="E03E52"/>
                </a:solidFill>
              </a:rPr>
              <a:t>non-resorbable monofilament suture is recommended by the manufacturer.</a:t>
            </a:r>
            <a:endParaRPr lang="de-CH" sz="4400">
              <a:solidFill>
                <a:srgbClr val="E03E52"/>
              </a:solidFill>
            </a:endParaRPr>
          </a:p>
        </p:txBody>
      </p:sp>
      <p:cxnSp>
        <p:nvCxnSpPr>
          <p:cNvPr id="28" name="Straight Connector 27">
            <a:extLst>
              <a:ext uri="{FF2B5EF4-FFF2-40B4-BE49-F238E27FC236}">
                <a16:creationId xmlns:a16="http://schemas.microsoft.com/office/drawing/2014/main" id="{A3B5A24A-2CBB-461A-9CE4-25F16DE9BE81}"/>
              </a:ext>
            </a:extLst>
          </p:cNvPr>
          <p:cNvCxnSpPr>
            <a:cxnSpLocks/>
          </p:cNvCxnSpPr>
          <p:nvPr/>
        </p:nvCxnSpPr>
        <p:spPr>
          <a:xfrm>
            <a:off x="7192652" y="914400"/>
            <a:ext cx="2080639" cy="1011026"/>
          </a:xfrm>
          <a:prstGeom prst="line">
            <a:avLst/>
          </a:prstGeom>
          <a:ln w="19050">
            <a:solidFill>
              <a:srgbClr val="E03E52"/>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1D1EB73-56C4-44FE-AFC6-55C14F2CCEBE}"/>
              </a:ext>
            </a:extLst>
          </p:cNvPr>
          <p:cNvSpPr/>
          <p:nvPr/>
        </p:nvSpPr>
        <p:spPr>
          <a:xfrm>
            <a:off x="360083" y="542028"/>
            <a:ext cx="2272191" cy="2585323"/>
          </a:xfrm>
          <a:prstGeom prst="rect">
            <a:avLst/>
          </a:prstGeom>
        </p:spPr>
        <p:txBody>
          <a:bodyPr wrap="square">
            <a:spAutoFit/>
          </a:bodyPr>
          <a:lstStyle/>
          <a:p>
            <a:pPr algn="ctr"/>
            <a:r>
              <a:rPr lang="en-US">
                <a:solidFill>
                  <a:srgbClr val="E03E52"/>
                </a:solidFill>
              </a:rPr>
              <a:t>A double layer closure, with a deep</a:t>
            </a:r>
          </a:p>
          <a:p>
            <a:pPr algn="ctr"/>
            <a:r>
              <a:rPr lang="en-US">
                <a:solidFill>
                  <a:srgbClr val="E03E52"/>
                </a:solidFill>
              </a:rPr>
              <a:t>layer of horizontal mattress sutures followed by a standard wound closure with interrupted sutures, is recommended</a:t>
            </a:r>
            <a:endParaRPr lang="de-CH" sz="4400">
              <a:solidFill>
                <a:srgbClr val="E03E52"/>
              </a:solidFill>
            </a:endParaRPr>
          </a:p>
        </p:txBody>
      </p:sp>
      <p:cxnSp>
        <p:nvCxnSpPr>
          <p:cNvPr id="37" name="Straight Connector 36">
            <a:extLst>
              <a:ext uri="{FF2B5EF4-FFF2-40B4-BE49-F238E27FC236}">
                <a16:creationId xmlns:a16="http://schemas.microsoft.com/office/drawing/2014/main" id="{1338EF05-97DD-4780-B1D9-FDF263BEAFE7}"/>
              </a:ext>
            </a:extLst>
          </p:cNvPr>
          <p:cNvCxnSpPr>
            <a:cxnSpLocks/>
          </p:cNvCxnSpPr>
          <p:nvPr/>
        </p:nvCxnSpPr>
        <p:spPr>
          <a:xfrm flipV="1">
            <a:off x="2790334" y="1178351"/>
            <a:ext cx="3525625" cy="443059"/>
          </a:xfrm>
          <a:prstGeom prst="line">
            <a:avLst/>
          </a:prstGeom>
          <a:ln w="19050">
            <a:solidFill>
              <a:srgbClr val="E03E5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EC7B53D-B4A2-4725-B5BD-F7827D9C737D}"/>
              </a:ext>
            </a:extLst>
          </p:cNvPr>
          <p:cNvCxnSpPr>
            <a:cxnSpLocks/>
          </p:cNvCxnSpPr>
          <p:nvPr/>
        </p:nvCxnSpPr>
        <p:spPr>
          <a:xfrm flipV="1">
            <a:off x="2790334" y="1641442"/>
            <a:ext cx="3305666" cy="1"/>
          </a:xfrm>
          <a:prstGeom prst="line">
            <a:avLst/>
          </a:prstGeom>
          <a:ln w="19050">
            <a:solidFill>
              <a:srgbClr val="E03E5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26574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E7DDA1-ABF5-4767-B269-95CA8188BE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9398" y="0"/>
            <a:ext cx="6913204" cy="6858000"/>
          </a:xfrm>
          <a:prstGeom prst="rect">
            <a:avLst/>
          </a:prstGeom>
        </p:spPr>
      </p:pic>
      <p:sp>
        <p:nvSpPr>
          <p:cNvPr id="7" name="TextBox 3">
            <a:extLst>
              <a:ext uri="{FF2B5EF4-FFF2-40B4-BE49-F238E27FC236}">
                <a16:creationId xmlns:a16="http://schemas.microsoft.com/office/drawing/2014/main" id="{FAFD2867-19B7-4DCE-B1E8-4A57292B25BD}"/>
              </a:ext>
            </a:extLst>
          </p:cNvPr>
          <p:cNvSpPr txBox="1">
            <a:spLocks noChangeArrowheads="1"/>
          </p:cNvSpPr>
          <p:nvPr/>
        </p:nvSpPr>
        <p:spPr bwMode="auto">
          <a:xfrm>
            <a:off x="9705353" y="3548655"/>
            <a:ext cx="22415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400"/>
              <a:t>T=2-3 months, Sutures were removed at 14 days, incision line is healing and graft material is consolidating</a:t>
            </a:r>
          </a:p>
        </p:txBody>
      </p:sp>
      <p:sp>
        <p:nvSpPr>
          <p:cNvPr id="8" name="Rectangle 7">
            <a:extLst>
              <a:ext uri="{FF2B5EF4-FFF2-40B4-BE49-F238E27FC236}">
                <a16:creationId xmlns:a16="http://schemas.microsoft.com/office/drawing/2014/main" id="{6DC7A944-87AD-471A-A5EC-CB1C902BAFDF}"/>
              </a:ext>
            </a:extLst>
          </p:cNvPr>
          <p:cNvSpPr/>
          <p:nvPr/>
        </p:nvSpPr>
        <p:spPr>
          <a:xfrm>
            <a:off x="1503302" y="4979815"/>
            <a:ext cx="2272191" cy="1200329"/>
          </a:xfrm>
          <a:prstGeom prst="rect">
            <a:avLst/>
          </a:prstGeom>
        </p:spPr>
        <p:txBody>
          <a:bodyPr wrap="square">
            <a:spAutoFit/>
          </a:bodyPr>
          <a:lstStyle/>
          <a:p>
            <a:pPr algn="ctr"/>
            <a:r>
              <a:rPr lang="en-US">
                <a:solidFill>
                  <a:srgbClr val="E03E52"/>
                </a:solidFill>
              </a:rPr>
              <a:t>The membrane may be stabilized with sutures, surgical tacks or screws.</a:t>
            </a:r>
            <a:endParaRPr lang="de-CH" sz="4400">
              <a:solidFill>
                <a:srgbClr val="E03E52"/>
              </a:solidFill>
            </a:endParaRPr>
          </a:p>
        </p:txBody>
      </p:sp>
      <p:cxnSp>
        <p:nvCxnSpPr>
          <p:cNvPr id="9" name="Straight Connector 8">
            <a:extLst>
              <a:ext uri="{FF2B5EF4-FFF2-40B4-BE49-F238E27FC236}">
                <a16:creationId xmlns:a16="http://schemas.microsoft.com/office/drawing/2014/main" id="{3A8D1C83-1AB2-4E41-9417-9B22F0E189FF}"/>
              </a:ext>
            </a:extLst>
          </p:cNvPr>
          <p:cNvCxnSpPr>
            <a:cxnSpLocks/>
          </p:cNvCxnSpPr>
          <p:nvPr/>
        </p:nvCxnSpPr>
        <p:spPr>
          <a:xfrm flipV="1">
            <a:off x="3666569" y="5026844"/>
            <a:ext cx="3177291" cy="645045"/>
          </a:xfrm>
          <a:prstGeom prst="line">
            <a:avLst/>
          </a:prstGeom>
          <a:ln w="19050">
            <a:solidFill>
              <a:srgbClr val="E03E5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48486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DD60DE-EAB0-4E70-97F7-AED3A2B552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9398" y="0"/>
            <a:ext cx="6913204" cy="6858000"/>
          </a:xfrm>
          <a:prstGeom prst="rect">
            <a:avLst/>
          </a:prstGeom>
        </p:spPr>
      </p:pic>
      <p:sp>
        <p:nvSpPr>
          <p:cNvPr id="7" name="TextBox 3">
            <a:extLst>
              <a:ext uri="{FF2B5EF4-FFF2-40B4-BE49-F238E27FC236}">
                <a16:creationId xmlns:a16="http://schemas.microsoft.com/office/drawing/2014/main" id="{5F94C873-F5AB-4CF6-82B0-452A9646A6DF}"/>
              </a:ext>
            </a:extLst>
          </p:cNvPr>
          <p:cNvSpPr txBox="1">
            <a:spLocks noChangeArrowheads="1"/>
          </p:cNvSpPr>
          <p:nvPr/>
        </p:nvSpPr>
        <p:spPr bwMode="auto">
          <a:xfrm>
            <a:off x="9705353" y="3548655"/>
            <a:ext cx="224155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400"/>
              <a:t>T= 6-9 months, Graft almost completely consolidated, few residual graft particles still visible.  Incision line still slightly everted, but completely healed. </a:t>
            </a:r>
          </a:p>
        </p:txBody>
      </p:sp>
      <p:sp>
        <p:nvSpPr>
          <p:cNvPr id="9" name="Rectangle 8">
            <a:extLst>
              <a:ext uri="{FF2B5EF4-FFF2-40B4-BE49-F238E27FC236}">
                <a16:creationId xmlns:a16="http://schemas.microsoft.com/office/drawing/2014/main" id="{AF6EFE1D-C296-448F-B8D0-C0E7699F332E}"/>
              </a:ext>
            </a:extLst>
          </p:cNvPr>
          <p:cNvSpPr/>
          <p:nvPr/>
        </p:nvSpPr>
        <p:spPr>
          <a:xfrm>
            <a:off x="245097" y="566678"/>
            <a:ext cx="2272191" cy="2862322"/>
          </a:xfrm>
          <a:prstGeom prst="rect">
            <a:avLst/>
          </a:prstGeom>
        </p:spPr>
        <p:txBody>
          <a:bodyPr wrap="square">
            <a:spAutoFit/>
          </a:bodyPr>
          <a:lstStyle/>
          <a:p>
            <a:pPr algn="ctr"/>
            <a:r>
              <a:rPr lang="en-US">
                <a:solidFill>
                  <a:srgbClr val="E03E52"/>
                </a:solidFill>
              </a:rPr>
              <a:t>The membrane is not intended to remain in place as a permanent implant and should therefore be removed following</a:t>
            </a:r>
          </a:p>
          <a:p>
            <a:pPr algn="ctr"/>
            <a:r>
              <a:rPr lang="de-CH">
                <a:solidFill>
                  <a:srgbClr val="E03E52"/>
                </a:solidFill>
              </a:rPr>
              <a:t>the bone regeneration procedure.</a:t>
            </a:r>
            <a:endParaRPr lang="de-CH" sz="4400">
              <a:solidFill>
                <a:srgbClr val="E03E52"/>
              </a:solidFill>
            </a:endParaRPr>
          </a:p>
        </p:txBody>
      </p:sp>
      <p:cxnSp>
        <p:nvCxnSpPr>
          <p:cNvPr id="10" name="Straight Connector 9">
            <a:extLst>
              <a:ext uri="{FF2B5EF4-FFF2-40B4-BE49-F238E27FC236}">
                <a16:creationId xmlns:a16="http://schemas.microsoft.com/office/drawing/2014/main" id="{1747B250-0CB1-422D-99C3-EA3381436280}"/>
              </a:ext>
            </a:extLst>
          </p:cNvPr>
          <p:cNvCxnSpPr>
            <a:cxnSpLocks/>
            <a:stCxn id="9" idx="3"/>
          </p:cNvCxnSpPr>
          <p:nvPr/>
        </p:nvCxnSpPr>
        <p:spPr>
          <a:xfrm>
            <a:off x="2517288" y="1997839"/>
            <a:ext cx="4430267" cy="1848297"/>
          </a:xfrm>
          <a:prstGeom prst="line">
            <a:avLst/>
          </a:prstGeom>
          <a:ln w="19050">
            <a:solidFill>
              <a:srgbClr val="E03E5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95796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CBC45B-43F9-44ED-9407-4FEB06291DDF}"/>
              </a:ext>
            </a:extLst>
          </p:cNvPr>
          <p:cNvSpPr/>
          <p:nvPr/>
        </p:nvSpPr>
        <p:spPr>
          <a:xfrm>
            <a:off x="4063200" y="0"/>
            <a:ext cx="4064400" cy="6858000"/>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indent="0">
              <a:buNone/>
            </a:pPr>
            <a:endParaRPr lang="en-US">
              <a:solidFill>
                <a:schemeClr val="bg1">
                  <a:lumMod val="95000"/>
                </a:schemeClr>
              </a:solidFill>
              <a:latin typeface="+mj-lt"/>
            </a:endParaRPr>
          </a:p>
          <a:p>
            <a:r>
              <a:rPr lang="en-US" sz="2400" b="1">
                <a:solidFill>
                  <a:schemeClr val="bg1">
                    <a:lumMod val="95000"/>
                  </a:schemeClr>
                </a:solidFill>
              </a:rPr>
              <a:t>1. Delicate, lightweight framework</a:t>
            </a:r>
          </a:p>
          <a:p>
            <a:pPr marL="0" lvl="3" indent="0">
              <a:buNone/>
            </a:pPr>
            <a:r>
              <a:rPr lang="en-US">
                <a:solidFill>
                  <a:schemeClr val="bg1">
                    <a:lumMod val="95000"/>
                  </a:schemeClr>
                </a:solidFill>
              </a:rPr>
              <a:t>Easy to trim and compliant with the overlying soft tissues</a:t>
            </a:r>
          </a:p>
          <a:p>
            <a:pPr marL="0" lvl="3" indent="0">
              <a:buNone/>
            </a:pPr>
            <a:endParaRPr lang="en-US" b="1">
              <a:solidFill>
                <a:schemeClr val="bg1">
                  <a:lumMod val="95000"/>
                </a:schemeClr>
              </a:solidFill>
              <a:latin typeface="+mj-lt"/>
            </a:endParaRPr>
          </a:p>
          <a:p>
            <a:r>
              <a:rPr lang="en-US" sz="2400" b="1">
                <a:solidFill>
                  <a:schemeClr val="bg1">
                    <a:lumMod val="95000"/>
                  </a:schemeClr>
                </a:solidFill>
                <a:latin typeface="+mj-lt"/>
              </a:rPr>
              <a:t>2. Less is more</a:t>
            </a:r>
          </a:p>
          <a:p>
            <a:pPr marL="0" lvl="3" indent="0">
              <a:buNone/>
            </a:pPr>
            <a:r>
              <a:rPr lang="en-US">
                <a:solidFill>
                  <a:schemeClr val="bg1">
                    <a:lumMod val="95000"/>
                  </a:schemeClr>
                </a:solidFill>
                <a:latin typeface="+mj-lt"/>
              </a:rPr>
              <a:t>Less titanium bulk allows for greater versatility in shaping and placement, providing additional stability in large, non-</a:t>
            </a:r>
            <a:r>
              <a:rPr lang="en-US" err="1">
                <a:solidFill>
                  <a:schemeClr val="bg1">
                    <a:lumMod val="95000"/>
                  </a:schemeClr>
                </a:solidFill>
                <a:latin typeface="+mj-lt"/>
              </a:rPr>
              <a:t>spacemaking</a:t>
            </a:r>
            <a:r>
              <a:rPr lang="en-US">
                <a:solidFill>
                  <a:schemeClr val="bg1">
                    <a:lumMod val="95000"/>
                  </a:schemeClr>
                </a:solidFill>
                <a:latin typeface="+mj-lt"/>
              </a:rPr>
              <a:t> osseous defects</a:t>
            </a:r>
          </a:p>
          <a:p>
            <a:pPr marL="0" lvl="3" indent="0">
              <a:buNone/>
            </a:pPr>
            <a:endParaRPr lang="en-US">
              <a:solidFill>
                <a:schemeClr val="bg1">
                  <a:lumMod val="95000"/>
                </a:schemeClr>
              </a:solidFill>
              <a:latin typeface="+mj-lt"/>
            </a:endParaRPr>
          </a:p>
          <a:p>
            <a:r>
              <a:rPr lang="en-US" sz="2400" b="1">
                <a:solidFill>
                  <a:schemeClr val="bg1">
                    <a:lumMod val="95000"/>
                  </a:schemeClr>
                </a:solidFill>
                <a:latin typeface="+mj-lt"/>
              </a:rPr>
              <a:t>3. Traditional frame design</a:t>
            </a:r>
          </a:p>
          <a:p>
            <a:pPr marL="0" lvl="3" indent="0">
              <a:buNone/>
            </a:pPr>
            <a:r>
              <a:rPr lang="en-US">
                <a:solidFill>
                  <a:schemeClr val="bg1">
                    <a:lumMod val="95000"/>
                  </a:schemeClr>
                </a:solidFill>
                <a:latin typeface="+mj-lt"/>
              </a:rPr>
              <a:t>Incorporating delicate and strategically placed titanium “struts” with more than 25 years of clinical history and successful use in GBR</a:t>
            </a:r>
          </a:p>
          <a:p>
            <a:pPr marL="0" lvl="3" indent="0">
              <a:buNone/>
            </a:pPr>
            <a:endParaRPr lang="en-US">
              <a:solidFill>
                <a:schemeClr val="bg1">
                  <a:lumMod val="95000"/>
                </a:schemeClr>
              </a:solidFill>
              <a:latin typeface="+mj-lt"/>
            </a:endParaRPr>
          </a:p>
          <a:p>
            <a:r>
              <a:rPr lang="en-US" sz="2400" b="1">
                <a:solidFill>
                  <a:schemeClr val="bg1">
                    <a:lumMod val="95000"/>
                  </a:schemeClr>
                </a:solidFill>
              </a:rPr>
              <a:t>4. Handling options</a:t>
            </a:r>
          </a:p>
          <a:p>
            <a:pPr marL="0" lvl="3" indent="0">
              <a:buNone/>
            </a:pPr>
            <a:r>
              <a:rPr lang="en-US">
                <a:solidFill>
                  <a:schemeClr val="bg1">
                    <a:lumMod val="95000"/>
                  </a:schemeClr>
                </a:solidFill>
              </a:rPr>
              <a:t>Broad portfolio with 13 shapes in 2 thicknesses</a:t>
            </a:r>
            <a:endParaRPr lang="en-US" sz="800">
              <a:solidFill>
                <a:schemeClr val="bg1">
                  <a:lumMod val="95000"/>
                </a:schemeClr>
              </a:solidFill>
            </a:endParaRPr>
          </a:p>
          <a:p>
            <a:pPr marL="0" lvl="3" indent="0">
              <a:buNone/>
            </a:pPr>
            <a:endParaRPr lang="en-US">
              <a:solidFill>
                <a:schemeClr val="bg1">
                  <a:lumMod val="95000"/>
                </a:schemeClr>
              </a:solidFill>
              <a:latin typeface="+mj-lt"/>
            </a:endParaRPr>
          </a:p>
          <a:p>
            <a:endParaRPr lang="fr-CH" sz="1600">
              <a:latin typeface="+mj-lt"/>
            </a:endParaRPr>
          </a:p>
          <a:p>
            <a:pPr marL="363538" indent="-363538"/>
            <a:endParaRPr lang="en-US" sz="2600" b="1">
              <a:latin typeface="+mj-lt"/>
            </a:endParaRPr>
          </a:p>
        </p:txBody>
      </p:sp>
      <p:graphicFrame>
        <p:nvGraphicFramePr>
          <p:cNvPr id="8" name="Objekt 7" hidden="1">
            <a:extLst>
              <a:ext uri="{FF2B5EF4-FFF2-40B4-BE49-F238E27FC236}">
                <a16:creationId xmlns:a16="http://schemas.microsoft.com/office/drawing/2014/main" id="{2BE1EDAC-1F0C-4B9C-BEC6-A3ADEA23803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5" imgW="360" imgH="360" progId="TCLayout.ActiveDocument.1">
                  <p:embed/>
                </p:oleObj>
              </mc:Choice>
              <mc:Fallback>
                <p:oleObj name="think-cell Slide" r:id="rId5" imgW="360" imgH="360" progId="TCLayout.ActiveDocument.1">
                  <p:embed/>
                  <p:pic>
                    <p:nvPicPr>
                      <p:cNvPr id="8" name="Objekt 7" hidden="1">
                        <a:extLst>
                          <a:ext uri="{FF2B5EF4-FFF2-40B4-BE49-F238E27FC236}">
                            <a16:creationId xmlns:a16="http://schemas.microsoft.com/office/drawing/2014/main" id="{2BE1EDAC-1F0C-4B9C-BEC6-A3ADEA2380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Inhaltsplatzhalter 3">
            <a:extLst>
              <a:ext uri="{FF2B5EF4-FFF2-40B4-BE49-F238E27FC236}">
                <a16:creationId xmlns:a16="http://schemas.microsoft.com/office/drawing/2014/main" id="{AED587AF-DD48-4337-BA1A-F9692B69566D}"/>
              </a:ext>
            </a:extLst>
          </p:cNvPr>
          <p:cNvSpPr>
            <a:spLocks noGrp="1"/>
          </p:cNvSpPr>
          <p:nvPr>
            <p:ph idx="1"/>
          </p:nvPr>
        </p:nvSpPr>
        <p:spPr>
          <a:xfrm>
            <a:off x="231900" y="284865"/>
            <a:ext cx="3600000" cy="5616574"/>
          </a:xfrm>
        </p:spPr>
        <p:txBody>
          <a:bodyPr/>
          <a:lstStyle/>
          <a:p>
            <a:r>
              <a:rPr lang="en-US"/>
              <a:t>Why </a:t>
            </a:r>
            <a:r>
              <a:rPr lang="en-US" err="1"/>
              <a:t>creos</a:t>
            </a:r>
            <a:r>
              <a:rPr lang="en-US" baseline="30000" err="1"/>
              <a:t>TM</a:t>
            </a:r>
            <a:r>
              <a:rPr lang="en-US"/>
              <a:t> syntoprotect </a:t>
            </a:r>
            <a:r>
              <a:rPr lang="en-US" err="1"/>
              <a:t>Ti</a:t>
            </a:r>
            <a:r>
              <a:rPr lang="en-US"/>
              <a:t>-reinforced PTFE membrane?</a:t>
            </a:r>
            <a:endParaRPr lang="en-US" sz="1200"/>
          </a:p>
        </p:txBody>
      </p:sp>
      <p:sp>
        <p:nvSpPr>
          <p:cNvPr id="22" name="Date Placeholder 1">
            <a:extLst>
              <a:ext uri="{FF2B5EF4-FFF2-40B4-BE49-F238E27FC236}">
                <a16:creationId xmlns:a16="http://schemas.microsoft.com/office/drawing/2014/main" id="{F787ECE6-80F6-4131-86B9-CFD2090C5824}"/>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23" name="Slide Number Placeholder 3">
            <a:extLst>
              <a:ext uri="{FF2B5EF4-FFF2-40B4-BE49-F238E27FC236}">
                <a16:creationId xmlns:a16="http://schemas.microsoft.com/office/drawing/2014/main" id="{265F2F1B-DE10-4E49-A3DA-803948B70C83}"/>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33</a:t>
            </a:fld>
            <a:endParaRPr lang="en-US" sz="700"/>
          </a:p>
        </p:txBody>
      </p:sp>
      <p:pic>
        <p:nvPicPr>
          <p:cNvPr id="16" name="Picture 15">
            <a:extLst>
              <a:ext uri="{FF2B5EF4-FFF2-40B4-BE49-F238E27FC236}">
                <a16:creationId xmlns:a16="http://schemas.microsoft.com/office/drawing/2014/main" id="{CA9AA20A-A855-4F78-9EFC-C2F3216B13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8281" t="7853" r="27824" b="9475"/>
          <a:stretch/>
        </p:blipFill>
        <p:spPr>
          <a:xfrm>
            <a:off x="9159165" y="3988407"/>
            <a:ext cx="1772932" cy="2086997"/>
          </a:xfrm>
          <a:prstGeom prst="rect">
            <a:avLst/>
          </a:prstGeom>
        </p:spPr>
      </p:pic>
      <p:grpSp>
        <p:nvGrpSpPr>
          <p:cNvPr id="13" name="Group 12">
            <a:extLst>
              <a:ext uri="{FF2B5EF4-FFF2-40B4-BE49-F238E27FC236}">
                <a16:creationId xmlns:a16="http://schemas.microsoft.com/office/drawing/2014/main" id="{EEA607C9-D8C0-44DE-A05F-1750A9E1E19A}"/>
              </a:ext>
            </a:extLst>
          </p:cNvPr>
          <p:cNvGrpSpPr/>
          <p:nvPr/>
        </p:nvGrpSpPr>
        <p:grpSpPr>
          <a:xfrm>
            <a:off x="8127600" y="1489438"/>
            <a:ext cx="3623061" cy="2296451"/>
            <a:chOff x="5806839" y="2049908"/>
            <a:chExt cx="5297922" cy="3358050"/>
          </a:xfrm>
        </p:grpSpPr>
        <p:pic>
          <p:nvPicPr>
            <p:cNvPr id="17" name="Picture 16">
              <a:extLst>
                <a:ext uri="{FF2B5EF4-FFF2-40B4-BE49-F238E27FC236}">
                  <a16:creationId xmlns:a16="http://schemas.microsoft.com/office/drawing/2014/main" id="{2174F190-CC39-4B20-AA46-8E8D3DE30BE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28205" y="3985486"/>
              <a:ext cx="1337748" cy="1422472"/>
            </a:xfrm>
            <a:prstGeom prst="rect">
              <a:avLst/>
            </a:prstGeom>
          </p:spPr>
        </p:pic>
        <p:pic>
          <p:nvPicPr>
            <p:cNvPr id="18" name="Picture 17">
              <a:extLst>
                <a:ext uri="{FF2B5EF4-FFF2-40B4-BE49-F238E27FC236}">
                  <a16:creationId xmlns:a16="http://schemas.microsoft.com/office/drawing/2014/main" id="{2528E21B-B483-4F8E-82FA-F786E4F16BF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06839" y="2052305"/>
              <a:ext cx="1337748" cy="1422472"/>
            </a:xfrm>
            <a:prstGeom prst="rect">
              <a:avLst/>
            </a:prstGeom>
          </p:spPr>
        </p:pic>
        <p:pic>
          <p:nvPicPr>
            <p:cNvPr id="19" name="Picture 18">
              <a:extLst>
                <a:ext uri="{FF2B5EF4-FFF2-40B4-BE49-F238E27FC236}">
                  <a16:creationId xmlns:a16="http://schemas.microsoft.com/office/drawing/2014/main" id="{2E9A53C9-D321-4824-AD28-B5E0F651706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10889" y="2049908"/>
              <a:ext cx="1337748" cy="1422472"/>
            </a:xfrm>
            <a:prstGeom prst="rect">
              <a:avLst/>
            </a:prstGeom>
          </p:spPr>
        </p:pic>
        <p:pic>
          <p:nvPicPr>
            <p:cNvPr id="20" name="Picture 19">
              <a:extLst>
                <a:ext uri="{FF2B5EF4-FFF2-40B4-BE49-F238E27FC236}">
                  <a16:creationId xmlns:a16="http://schemas.microsoft.com/office/drawing/2014/main" id="{4DEA4400-FA3B-4E75-8799-7FD5545D7C8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14939" y="2071433"/>
              <a:ext cx="1337748" cy="1422472"/>
            </a:xfrm>
            <a:prstGeom prst="rect">
              <a:avLst/>
            </a:prstGeom>
          </p:spPr>
        </p:pic>
        <p:pic>
          <p:nvPicPr>
            <p:cNvPr id="21" name="Picture 20">
              <a:extLst>
                <a:ext uri="{FF2B5EF4-FFF2-40B4-BE49-F238E27FC236}">
                  <a16:creationId xmlns:a16="http://schemas.microsoft.com/office/drawing/2014/main" id="{BD212C6E-A1B4-4BCD-B786-BDA5D39F15B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527637" y="2071433"/>
              <a:ext cx="1337748" cy="1422472"/>
            </a:xfrm>
            <a:prstGeom prst="rect">
              <a:avLst/>
            </a:prstGeom>
          </p:spPr>
        </p:pic>
        <p:pic>
          <p:nvPicPr>
            <p:cNvPr id="24" name="Picture 23">
              <a:extLst>
                <a:ext uri="{FF2B5EF4-FFF2-40B4-BE49-F238E27FC236}">
                  <a16:creationId xmlns:a16="http://schemas.microsoft.com/office/drawing/2014/main" id="{EEF00B64-BC36-408E-A68A-B5AC96310AE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67013" y="2106758"/>
              <a:ext cx="1337748" cy="1422472"/>
            </a:xfrm>
            <a:prstGeom prst="rect">
              <a:avLst/>
            </a:prstGeom>
          </p:spPr>
        </p:pic>
        <p:pic>
          <p:nvPicPr>
            <p:cNvPr id="25" name="Picture 24">
              <a:extLst>
                <a:ext uri="{FF2B5EF4-FFF2-40B4-BE49-F238E27FC236}">
                  <a16:creationId xmlns:a16="http://schemas.microsoft.com/office/drawing/2014/main" id="{6E86CBFF-8A5A-4A39-880B-6237D97E9CA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854479" y="2910362"/>
              <a:ext cx="1337748" cy="1422472"/>
            </a:xfrm>
            <a:prstGeom prst="rect">
              <a:avLst/>
            </a:prstGeom>
          </p:spPr>
        </p:pic>
        <p:pic>
          <p:nvPicPr>
            <p:cNvPr id="26" name="Picture 25">
              <a:extLst>
                <a:ext uri="{FF2B5EF4-FFF2-40B4-BE49-F238E27FC236}">
                  <a16:creationId xmlns:a16="http://schemas.microsoft.com/office/drawing/2014/main" id="{362E394F-2D4D-43C7-97B5-1DA85C45491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43479" y="2875533"/>
              <a:ext cx="1337748" cy="1422472"/>
            </a:xfrm>
            <a:prstGeom prst="rect">
              <a:avLst/>
            </a:prstGeom>
          </p:spPr>
        </p:pic>
        <p:pic>
          <p:nvPicPr>
            <p:cNvPr id="27" name="Picture 26">
              <a:extLst>
                <a:ext uri="{FF2B5EF4-FFF2-40B4-BE49-F238E27FC236}">
                  <a16:creationId xmlns:a16="http://schemas.microsoft.com/office/drawing/2014/main" id="{324526B2-885A-4957-B661-1EC1D6E314C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34153" y="2945985"/>
              <a:ext cx="1337748" cy="1422472"/>
            </a:xfrm>
            <a:prstGeom prst="rect">
              <a:avLst/>
            </a:prstGeom>
          </p:spPr>
        </p:pic>
        <p:pic>
          <p:nvPicPr>
            <p:cNvPr id="28" name="Picture 27">
              <a:extLst>
                <a:ext uri="{FF2B5EF4-FFF2-40B4-BE49-F238E27FC236}">
                  <a16:creationId xmlns:a16="http://schemas.microsoft.com/office/drawing/2014/main" id="{262238DE-1AEF-4D09-881E-4B1C0398246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92803" y="3944029"/>
              <a:ext cx="1337748" cy="1422472"/>
            </a:xfrm>
            <a:prstGeom prst="rect">
              <a:avLst/>
            </a:prstGeom>
          </p:spPr>
        </p:pic>
        <p:pic>
          <p:nvPicPr>
            <p:cNvPr id="29" name="Picture 28">
              <a:extLst>
                <a:ext uri="{FF2B5EF4-FFF2-40B4-BE49-F238E27FC236}">
                  <a16:creationId xmlns:a16="http://schemas.microsoft.com/office/drawing/2014/main" id="{10ED448A-CBCF-4BB1-B1B8-49ED46F7240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393320" y="2945985"/>
              <a:ext cx="1337748" cy="1422472"/>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9A85709B-00CB-4ABA-94AD-0F9F5F4CB79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364296" y="3967079"/>
              <a:ext cx="1337748" cy="1422472"/>
            </a:xfrm>
            <a:prstGeom prst="rect">
              <a:avLst/>
            </a:prstGeom>
          </p:spPr>
        </p:pic>
        <p:pic>
          <p:nvPicPr>
            <p:cNvPr id="31" name="Picture 30">
              <a:extLst>
                <a:ext uri="{FF2B5EF4-FFF2-40B4-BE49-F238E27FC236}">
                  <a16:creationId xmlns:a16="http://schemas.microsoft.com/office/drawing/2014/main" id="{8F975102-B625-48CF-AA39-AA533DEEDAA1}"/>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026548" y="3948672"/>
              <a:ext cx="1337748" cy="1422472"/>
            </a:xfrm>
            <a:prstGeom prst="rect">
              <a:avLst/>
            </a:prstGeom>
          </p:spPr>
        </p:pic>
      </p:grpSp>
    </p:spTree>
    <p:extLst>
      <p:ext uri="{BB962C8B-B14F-4D97-AF65-F5344CB8AC3E}">
        <p14:creationId xmlns:p14="http://schemas.microsoft.com/office/powerpoint/2010/main" val="2241291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fade">
                                      <p:cBhvr>
                                        <p:cTn id="36" dur="500"/>
                                        <p:tgtEl>
                                          <p:spTgt spid="2">
                                            <p:txEl>
                                              <p:pRg st="10" end="1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fade">
                                      <p:cBhvr>
                                        <p:cTn id="39"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8130516" y="3776"/>
            <a:ext cx="4064400" cy="6858000"/>
          </a:xfrm>
          <a:prstGeom prst="rect">
            <a:avLst/>
          </a:prstGeom>
          <a:solidFill>
            <a:srgbClr val="E03E52"/>
          </a:solidFill>
          <a:ln>
            <a:solidFill>
              <a:srgbClr val="E03E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8368236" y="488905"/>
            <a:ext cx="3709485" cy="5616574"/>
          </a:xfrm>
          <a:prstGeom prst="rect">
            <a:avLst/>
          </a:prstGeom>
          <a:ln>
            <a:solidFill>
              <a:srgbClr val="E03E52"/>
            </a:solidFill>
          </a:ln>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chemeClr val="bg1"/>
                </a:solidFill>
              </a:rPr>
              <a:t>1. Delicate, lightweight framework</a:t>
            </a:r>
          </a:p>
          <a:p>
            <a:endParaRPr lang="de-CH" sz="4400">
              <a:solidFill>
                <a:schemeClr val="bg1"/>
              </a:solidFill>
            </a:endParaRPr>
          </a:p>
        </p:txBody>
      </p:sp>
      <p:sp>
        <p:nvSpPr>
          <p:cNvPr id="14" name="TextBox 13">
            <a:extLst>
              <a:ext uri="{FF2B5EF4-FFF2-40B4-BE49-F238E27FC236}">
                <a16:creationId xmlns:a16="http://schemas.microsoft.com/office/drawing/2014/main" id="{7EC696A7-8184-4775-957E-16EC5A7EDE1B}"/>
              </a:ext>
            </a:extLst>
          </p:cNvPr>
          <p:cNvSpPr txBox="1"/>
          <p:nvPr/>
        </p:nvSpPr>
        <p:spPr bwMode="auto">
          <a:xfrm>
            <a:off x="4715946" y="6641409"/>
            <a:ext cx="4149541" cy="123111"/>
          </a:xfrm>
          <a:prstGeom prst="rect">
            <a:avLst/>
          </a:prstGeom>
        </p:spPr>
        <p:txBody>
          <a:bodyPr vert="horz" lIns="0" tIns="0" rIns="0" bIns="0" rtlCol="0" anchor="ctr"/>
          <a:lstStyle>
            <a:defPPr>
              <a:defRPr lang="de-DE"/>
            </a:defPPr>
            <a:lvl1pPr>
              <a:defRPr sz="800" i="1">
                <a:solidFill>
                  <a:schemeClr val="bg1">
                    <a:lumMod val="75000"/>
                  </a:schemeClr>
                </a:solidFill>
              </a:defRPr>
            </a:lvl1pPr>
          </a:lstStyle>
          <a:p>
            <a:r>
              <a:rPr lang="fr-CH" err="1"/>
              <a:t>Property</a:t>
            </a:r>
            <a:r>
              <a:rPr lang="fr-CH"/>
              <a:t> of Nobel Biocare</a:t>
            </a: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34</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232198" y="494397"/>
            <a:ext cx="7590505" cy="369332"/>
          </a:xfrm>
          <a:prstGeom prst="rect">
            <a:avLst/>
          </a:prstGeom>
        </p:spPr>
        <p:txBody>
          <a:bodyPr wrap="square">
            <a:spAutoFit/>
          </a:bodyPr>
          <a:lstStyle/>
          <a:p>
            <a:r>
              <a:rPr lang="en-US">
                <a:solidFill>
                  <a:srgbClr val="E03E52"/>
                </a:solidFill>
              </a:rPr>
              <a:t>Easy to trim and compliant with the overlying soft tissues</a:t>
            </a:r>
          </a:p>
        </p:txBody>
      </p:sp>
      <p:sp>
        <p:nvSpPr>
          <p:cNvPr id="3" name="TextBox 2">
            <a:extLst>
              <a:ext uri="{FF2B5EF4-FFF2-40B4-BE49-F238E27FC236}">
                <a16:creationId xmlns:a16="http://schemas.microsoft.com/office/drawing/2014/main" id="{43F90A29-FFB2-4A85-A523-9796477AE703}"/>
              </a:ext>
            </a:extLst>
          </p:cNvPr>
          <p:cNvSpPr txBox="1"/>
          <p:nvPr/>
        </p:nvSpPr>
        <p:spPr>
          <a:xfrm>
            <a:off x="327620" y="1830806"/>
            <a:ext cx="248786" cy="369332"/>
          </a:xfrm>
          <a:prstGeom prst="rect">
            <a:avLst/>
          </a:prstGeom>
          <a:noFill/>
        </p:spPr>
        <p:txBody>
          <a:bodyPr wrap="none" rtlCol="0">
            <a:spAutoFit/>
          </a:bodyPr>
          <a:lstStyle/>
          <a:p>
            <a:r>
              <a:rPr lang="de-CH"/>
              <a:t> </a:t>
            </a:r>
          </a:p>
        </p:txBody>
      </p:sp>
      <p:pic>
        <p:nvPicPr>
          <p:cNvPr id="22" name="Picture 21">
            <a:extLst>
              <a:ext uri="{FF2B5EF4-FFF2-40B4-BE49-F238E27FC236}">
                <a16:creationId xmlns:a16="http://schemas.microsoft.com/office/drawing/2014/main" id="{C5C46AAE-A5AD-4EEB-B236-267944C3B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347"/>
          <a:stretch/>
        </p:blipFill>
        <p:spPr>
          <a:xfrm>
            <a:off x="981075" y="2084596"/>
            <a:ext cx="7149440" cy="4773403"/>
          </a:xfrm>
          <a:prstGeom prst="rect">
            <a:avLst/>
          </a:prstGeom>
        </p:spPr>
      </p:pic>
      <p:sp>
        <p:nvSpPr>
          <p:cNvPr id="4" name="Rectangle 3">
            <a:extLst>
              <a:ext uri="{FF2B5EF4-FFF2-40B4-BE49-F238E27FC236}">
                <a16:creationId xmlns:a16="http://schemas.microsoft.com/office/drawing/2014/main" id="{242C99F6-4E38-4FFA-8ABF-43779B5FFA3E}"/>
              </a:ext>
            </a:extLst>
          </p:cNvPr>
          <p:cNvSpPr/>
          <p:nvPr/>
        </p:nvSpPr>
        <p:spPr>
          <a:xfrm>
            <a:off x="232198" y="1028450"/>
            <a:ext cx="7149439" cy="1200329"/>
          </a:xfrm>
          <a:prstGeom prst="rect">
            <a:avLst/>
          </a:prstGeom>
        </p:spPr>
        <p:txBody>
          <a:bodyPr wrap="square">
            <a:spAutoFit/>
          </a:bodyPr>
          <a:lstStyle/>
          <a:p>
            <a:pPr marL="285750" indent="-285750">
              <a:buFont typeface="Arial" panose="020B0604020202020204" pitchFamily="34" charset="0"/>
              <a:buChar char="•"/>
            </a:pPr>
            <a:r>
              <a:rPr lang="en-US"/>
              <a:t>The material, including the titanium strut, may be easily cut with surgical scissors. However, with 13 different membrane configurations, aggressive trimming of the membrane is not necessary.</a:t>
            </a:r>
            <a:endParaRPr lang="de-CH"/>
          </a:p>
        </p:txBody>
      </p:sp>
    </p:spTree>
    <p:extLst>
      <p:ext uri="{BB962C8B-B14F-4D97-AF65-F5344CB8AC3E}">
        <p14:creationId xmlns:p14="http://schemas.microsoft.com/office/powerpoint/2010/main" val="380315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8130516" y="3776"/>
            <a:ext cx="4064400" cy="6858000"/>
          </a:xfrm>
          <a:prstGeom prst="rect">
            <a:avLst/>
          </a:prstGeom>
          <a:solidFill>
            <a:srgbClr val="E03E52"/>
          </a:solidFill>
          <a:ln>
            <a:solidFill>
              <a:srgbClr val="E03E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8368236" y="488905"/>
            <a:ext cx="3709485" cy="5616574"/>
          </a:xfrm>
          <a:prstGeom prst="rect">
            <a:avLst/>
          </a:prstGeom>
          <a:ln>
            <a:solidFill>
              <a:srgbClr val="E03E52"/>
            </a:solidFill>
          </a:ln>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chemeClr val="bg1"/>
                </a:solidFill>
              </a:rPr>
              <a:t>2. Less is more</a:t>
            </a:r>
          </a:p>
          <a:p>
            <a:endParaRPr lang="de-CH" sz="4400">
              <a:solidFill>
                <a:schemeClr val="bg1"/>
              </a:solidFill>
            </a:endParaRPr>
          </a:p>
        </p:txBody>
      </p:sp>
      <p:sp>
        <p:nvSpPr>
          <p:cNvPr id="14" name="TextBox 13">
            <a:extLst>
              <a:ext uri="{FF2B5EF4-FFF2-40B4-BE49-F238E27FC236}">
                <a16:creationId xmlns:a16="http://schemas.microsoft.com/office/drawing/2014/main" id="{7EC696A7-8184-4775-957E-16EC5A7EDE1B}"/>
              </a:ext>
            </a:extLst>
          </p:cNvPr>
          <p:cNvSpPr txBox="1"/>
          <p:nvPr/>
        </p:nvSpPr>
        <p:spPr bwMode="auto">
          <a:xfrm>
            <a:off x="4715946" y="6641409"/>
            <a:ext cx="4149541" cy="123111"/>
          </a:xfrm>
          <a:prstGeom prst="rect">
            <a:avLst/>
          </a:prstGeom>
        </p:spPr>
        <p:txBody>
          <a:bodyPr vert="horz" lIns="0" tIns="0" rIns="0" bIns="0" rtlCol="0" anchor="ctr"/>
          <a:lstStyle>
            <a:defPPr>
              <a:defRPr lang="de-DE"/>
            </a:defPPr>
            <a:lvl1pPr>
              <a:defRPr sz="800" i="1">
                <a:solidFill>
                  <a:schemeClr val="bg1">
                    <a:lumMod val="75000"/>
                  </a:schemeClr>
                </a:solidFill>
              </a:defRPr>
            </a:lvl1pPr>
          </a:lstStyle>
          <a:p>
            <a:r>
              <a:rPr lang="fr-CH" err="1"/>
              <a:t>Property</a:t>
            </a:r>
            <a:r>
              <a:rPr lang="fr-CH"/>
              <a:t> of Nobel Biocare</a:t>
            </a:r>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35</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232198" y="494397"/>
            <a:ext cx="7590505" cy="646331"/>
          </a:xfrm>
          <a:prstGeom prst="rect">
            <a:avLst/>
          </a:prstGeom>
        </p:spPr>
        <p:txBody>
          <a:bodyPr wrap="square">
            <a:spAutoFit/>
          </a:bodyPr>
          <a:lstStyle/>
          <a:p>
            <a:r>
              <a:rPr lang="en-US">
                <a:solidFill>
                  <a:srgbClr val="E03E52"/>
                </a:solidFill>
              </a:rPr>
              <a:t>Less titanium bulk allows for greater versatility in shaping and placement, providing additional stability in large, non-</a:t>
            </a:r>
            <a:r>
              <a:rPr lang="en-US" err="1">
                <a:solidFill>
                  <a:srgbClr val="E03E52"/>
                </a:solidFill>
              </a:rPr>
              <a:t>spacemaking</a:t>
            </a:r>
            <a:r>
              <a:rPr lang="en-US">
                <a:solidFill>
                  <a:srgbClr val="E03E52"/>
                </a:solidFill>
              </a:rPr>
              <a:t> osseous defects</a:t>
            </a:r>
          </a:p>
        </p:txBody>
      </p:sp>
      <p:sp>
        <p:nvSpPr>
          <p:cNvPr id="3" name="TextBox 2">
            <a:extLst>
              <a:ext uri="{FF2B5EF4-FFF2-40B4-BE49-F238E27FC236}">
                <a16:creationId xmlns:a16="http://schemas.microsoft.com/office/drawing/2014/main" id="{43F90A29-FFB2-4A85-A523-9796477AE703}"/>
              </a:ext>
            </a:extLst>
          </p:cNvPr>
          <p:cNvSpPr txBox="1"/>
          <p:nvPr/>
        </p:nvSpPr>
        <p:spPr>
          <a:xfrm>
            <a:off x="327620" y="1830806"/>
            <a:ext cx="248786" cy="369332"/>
          </a:xfrm>
          <a:prstGeom prst="rect">
            <a:avLst/>
          </a:prstGeom>
          <a:noFill/>
        </p:spPr>
        <p:txBody>
          <a:bodyPr wrap="none" rtlCol="0">
            <a:spAutoFit/>
          </a:bodyPr>
          <a:lstStyle/>
          <a:p>
            <a:r>
              <a:rPr lang="de-CH"/>
              <a:t> </a:t>
            </a:r>
          </a:p>
        </p:txBody>
      </p:sp>
      <p:sp>
        <p:nvSpPr>
          <p:cNvPr id="23" name="Rectangle 22">
            <a:extLst>
              <a:ext uri="{FF2B5EF4-FFF2-40B4-BE49-F238E27FC236}">
                <a16:creationId xmlns:a16="http://schemas.microsoft.com/office/drawing/2014/main" id="{88B773BB-FE35-429F-BDE0-76D8B34D2AC0}"/>
              </a:ext>
            </a:extLst>
          </p:cNvPr>
          <p:cNvSpPr/>
          <p:nvPr/>
        </p:nvSpPr>
        <p:spPr>
          <a:xfrm>
            <a:off x="226887" y="1291928"/>
            <a:ext cx="7590505" cy="923330"/>
          </a:xfrm>
          <a:prstGeom prst="rect">
            <a:avLst/>
          </a:prstGeom>
        </p:spPr>
        <p:txBody>
          <a:bodyPr wrap="square">
            <a:spAutoFit/>
          </a:bodyPr>
          <a:lstStyle/>
          <a:p>
            <a:pPr marL="285750" indent="-285750">
              <a:buFont typeface="Arial" panose="020B0604020202020204" pitchFamily="34" charset="0"/>
              <a:buChar char="•"/>
            </a:pPr>
            <a:r>
              <a:rPr lang="en-US"/>
              <a:t>The titanium framework is a grade of titanium that has little to no memory. Once formed, the titanium-reinforced membrane will remain in that shape until mechanically altered.</a:t>
            </a:r>
            <a:endParaRPr lang="de-CH"/>
          </a:p>
        </p:txBody>
      </p:sp>
      <p:pic>
        <p:nvPicPr>
          <p:cNvPr id="73" name="Picture 72">
            <a:extLst>
              <a:ext uri="{FF2B5EF4-FFF2-40B4-BE49-F238E27FC236}">
                <a16:creationId xmlns:a16="http://schemas.microsoft.com/office/drawing/2014/main" id="{D7084457-6A57-4AB1-A8D1-B0D9E05F2E5B}"/>
              </a:ext>
            </a:extLst>
          </p:cNvPr>
          <p:cNvPicPr>
            <a:picLocks noChangeAspect="1"/>
          </p:cNvPicPr>
          <p:nvPr/>
        </p:nvPicPr>
        <p:blipFill>
          <a:blip r:embed="rId3"/>
          <a:stretch>
            <a:fillRect/>
          </a:stretch>
        </p:blipFill>
        <p:spPr>
          <a:xfrm>
            <a:off x="414402" y="4362681"/>
            <a:ext cx="2323287" cy="1631489"/>
          </a:xfrm>
          <a:prstGeom prst="rect">
            <a:avLst/>
          </a:prstGeom>
        </p:spPr>
      </p:pic>
      <p:grpSp>
        <p:nvGrpSpPr>
          <p:cNvPr id="5" name="Group 4">
            <a:extLst>
              <a:ext uri="{FF2B5EF4-FFF2-40B4-BE49-F238E27FC236}">
                <a16:creationId xmlns:a16="http://schemas.microsoft.com/office/drawing/2014/main" id="{CCD442A2-B56C-47B1-BAD4-1A5D8182FC4F}"/>
              </a:ext>
            </a:extLst>
          </p:cNvPr>
          <p:cNvGrpSpPr/>
          <p:nvPr/>
        </p:nvGrpSpPr>
        <p:grpSpPr>
          <a:xfrm>
            <a:off x="304179" y="2426467"/>
            <a:ext cx="7587704" cy="4435263"/>
            <a:chOff x="304179" y="2426467"/>
            <a:chExt cx="7587704" cy="4435263"/>
          </a:xfrm>
        </p:grpSpPr>
        <p:grpSp>
          <p:nvGrpSpPr>
            <p:cNvPr id="87" name="Group 86">
              <a:extLst>
                <a:ext uri="{FF2B5EF4-FFF2-40B4-BE49-F238E27FC236}">
                  <a16:creationId xmlns:a16="http://schemas.microsoft.com/office/drawing/2014/main" id="{E9349462-560F-4D52-A0FB-B4704D1DD38D}"/>
                </a:ext>
              </a:extLst>
            </p:cNvPr>
            <p:cNvGrpSpPr/>
            <p:nvPr/>
          </p:nvGrpSpPr>
          <p:grpSpPr>
            <a:xfrm>
              <a:off x="381764" y="2426467"/>
              <a:ext cx="7510119" cy="4435263"/>
              <a:chOff x="381396" y="2645189"/>
              <a:chExt cx="7510119" cy="4435263"/>
            </a:xfrm>
          </p:grpSpPr>
          <p:grpSp>
            <p:nvGrpSpPr>
              <p:cNvPr id="75" name="Group 74">
                <a:extLst>
                  <a:ext uri="{FF2B5EF4-FFF2-40B4-BE49-F238E27FC236}">
                    <a16:creationId xmlns:a16="http://schemas.microsoft.com/office/drawing/2014/main" id="{4D782C81-8E7F-49B6-AD73-957B2FF833FE}"/>
                  </a:ext>
                </a:extLst>
              </p:cNvPr>
              <p:cNvGrpSpPr/>
              <p:nvPr/>
            </p:nvGrpSpPr>
            <p:grpSpPr>
              <a:xfrm>
                <a:off x="3467306" y="4314541"/>
                <a:ext cx="4424209" cy="2765911"/>
                <a:chOff x="64321" y="3325693"/>
                <a:chExt cx="6305991" cy="3860965"/>
              </a:xfrm>
            </p:grpSpPr>
            <p:sp>
              <p:nvSpPr>
                <p:cNvPr id="25" name="Rechteck 8">
                  <a:extLst>
                    <a:ext uri="{FF2B5EF4-FFF2-40B4-BE49-F238E27FC236}">
                      <a16:creationId xmlns:a16="http://schemas.microsoft.com/office/drawing/2014/main" id="{14A60823-EA07-496B-89F0-6517E0D23DF6}"/>
                    </a:ext>
                  </a:extLst>
                </p:cNvPr>
                <p:cNvSpPr/>
                <p:nvPr/>
              </p:nvSpPr>
              <p:spPr>
                <a:xfrm>
                  <a:off x="247967" y="6445856"/>
                  <a:ext cx="2394886" cy="153888"/>
                </a:xfrm>
                <a:prstGeom prst="rect">
                  <a:avLst/>
                </a:prstGeom>
              </p:spPr>
              <p:txBody>
                <a:bodyPr wrap="none" lIns="0" tIns="0" rIns="0" bIns="0">
                  <a:spAutoFit/>
                </a:bodyPr>
                <a:lstStyle/>
                <a:p>
                  <a:pPr lvl="0"/>
                  <a:r>
                    <a:rPr lang="en-US" sz="1000"/>
                    <a:t>CONFIDENTIAL – INTERNAL USE ONLY</a:t>
                  </a:r>
                </a:p>
              </p:txBody>
            </p:sp>
            <p:pic>
              <p:nvPicPr>
                <p:cNvPr id="31" name="Picture 30">
                  <a:extLst>
                    <a:ext uri="{FF2B5EF4-FFF2-40B4-BE49-F238E27FC236}">
                      <a16:creationId xmlns:a16="http://schemas.microsoft.com/office/drawing/2014/main" id="{86D5E7F9-48E6-40BF-8B74-BADB432C413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8724" t="26797" r="20217" b="21582"/>
                <a:stretch/>
              </p:blipFill>
              <p:spPr>
                <a:xfrm>
                  <a:off x="64321" y="3639522"/>
                  <a:ext cx="6305991" cy="3547136"/>
                </a:xfrm>
                <a:prstGeom prst="rect">
                  <a:avLst/>
                </a:prstGeom>
              </p:spPr>
            </p:pic>
            <p:cxnSp>
              <p:nvCxnSpPr>
                <p:cNvPr id="33" name="Straight Connector 32">
                  <a:extLst>
                    <a:ext uri="{FF2B5EF4-FFF2-40B4-BE49-F238E27FC236}">
                      <a16:creationId xmlns:a16="http://schemas.microsoft.com/office/drawing/2014/main" id="{6D235A57-1063-44A9-A86F-B977201E4905}"/>
                    </a:ext>
                  </a:extLst>
                </p:cNvPr>
                <p:cNvCxnSpPr>
                  <a:cxnSpLocks/>
                </p:cNvCxnSpPr>
                <p:nvPr/>
              </p:nvCxnSpPr>
              <p:spPr>
                <a:xfrm>
                  <a:off x="1217285" y="4067186"/>
                  <a:ext cx="3073606" cy="1046652"/>
                </a:xfrm>
                <a:prstGeom prst="line">
                  <a:avLst/>
                </a:prstGeom>
                <a:ln w="19050">
                  <a:solidFill>
                    <a:schemeClr val="tx1">
                      <a:lumMod val="50000"/>
                      <a:lumOff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59AB5F55-B81D-4446-87D2-E8271EC83DAF}"/>
                    </a:ext>
                  </a:extLst>
                </p:cNvPr>
                <p:cNvGrpSpPr/>
                <p:nvPr/>
              </p:nvGrpSpPr>
              <p:grpSpPr>
                <a:xfrm rot="1366844">
                  <a:off x="4175922" y="4867261"/>
                  <a:ext cx="782397" cy="621778"/>
                  <a:chOff x="7217052" y="3355237"/>
                  <a:chExt cx="1241628" cy="986729"/>
                </a:xfrm>
              </p:grpSpPr>
              <p:cxnSp>
                <p:nvCxnSpPr>
                  <p:cNvPr id="38" name="Straight Connector 37">
                    <a:extLst>
                      <a:ext uri="{FF2B5EF4-FFF2-40B4-BE49-F238E27FC236}">
                        <a16:creationId xmlns:a16="http://schemas.microsoft.com/office/drawing/2014/main" id="{9F51043D-121E-41B4-B145-95D82964B734}"/>
                      </a:ext>
                    </a:extLst>
                  </p:cNvPr>
                  <p:cNvCxnSpPr>
                    <a:cxnSpLocks/>
                  </p:cNvCxnSpPr>
                  <p:nvPr/>
                </p:nvCxnSpPr>
                <p:spPr>
                  <a:xfrm flipV="1">
                    <a:off x="7217052" y="3767706"/>
                    <a:ext cx="1104897" cy="281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ACBE0B9A-94D1-491E-BB3B-D2565DBEDE3E}"/>
                      </a:ext>
                    </a:extLst>
                  </p:cNvPr>
                  <p:cNvSpPr/>
                  <p:nvPr/>
                </p:nvSpPr>
                <p:spPr>
                  <a:xfrm>
                    <a:off x="8055593" y="4003969"/>
                    <a:ext cx="337993" cy="33799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1"/>
                  </a:p>
                </p:txBody>
              </p:sp>
              <p:grpSp>
                <p:nvGrpSpPr>
                  <p:cNvPr id="43" name="Group 42">
                    <a:extLst>
                      <a:ext uri="{FF2B5EF4-FFF2-40B4-BE49-F238E27FC236}">
                        <a16:creationId xmlns:a16="http://schemas.microsoft.com/office/drawing/2014/main" id="{702B0641-ACBC-4B87-B441-ACD556D9B844}"/>
                      </a:ext>
                    </a:extLst>
                  </p:cNvPr>
                  <p:cNvGrpSpPr/>
                  <p:nvPr/>
                </p:nvGrpSpPr>
                <p:grpSpPr>
                  <a:xfrm rot="1716641">
                    <a:off x="7353782" y="3355237"/>
                    <a:ext cx="1104898" cy="731796"/>
                    <a:chOff x="6663648" y="306216"/>
                    <a:chExt cx="1104898" cy="731796"/>
                  </a:xfrm>
                </p:grpSpPr>
                <p:cxnSp>
                  <p:nvCxnSpPr>
                    <p:cNvPr id="40" name="Straight Connector 39">
                      <a:extLst>
                        <a:ext uri="{FF2B5EF4-FFF2-40B4-BE49-F238E27FC236}">
                          <a16:creationId xmlns:a16="http://schemas.microsoft.com/office/drawing/2014/main" id="{070CFF86-99FB-4523-B3FA-5110DD1934C5}"/>
                        </a:ext>
                      </a:extLst>
                    </p:cNvPr>
                    <p:cNvCxnSpPr>
                      <a:cxnSpLocks/>
                    </p:cNvCxnSpPr>
                    <p:nvPr/>
                  </p:nvCxnSpPr>
                  <p:spPr>
                    <a:xfrm flipV="1">
                      <a:off x="6663648" y="756083"/>
                      <a:ext cx="1104898" cy="281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3FD7D89-4DC1-401A-8B58-C1062275C099}"/>
                        </a:ext>
                      </a:extLst>
                    </p:cNvPr>
                    <p:cNvSpPr/>
                    <p:nvPr/>
                  </p:nvSpPr>
                  <p:spPr>
                    <a:xfrm>
                      <a:off x="7238663" y="306216"/>
                      <a:ext cx="337993" cy="33799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1"/>
                    </a:p>
                  </p:txBody>
                </p:sp>
              </p:grpSp>
            </p:grpSp>
            <p:sp>
              <p:nvSpPr>
                <p:cNvPr id="57" name="TextBox 56">
                  <a:extLst>
                    <a:ext uri="{FF2B5EF4-FFF2-40B4-BE49-F238E27FC236}">
                      <a16:creationId xmlns:a16="http://schemas.microsoft.com/office/drawing/2014/main" id="{6CCED3FD-8A21-4F49-A7FD-27FF3162EE69}"/>
                    </a:ext>
                  </a:extLst>
                </p:cNvPr>
                <p:cNvSpPr txBox="1"/>
                <p:nvPr/>
              </p:nvSpPr>
              <p:spPr>
                <a:xfrm>
                  <a:off x="3933008" y="3325693"/>
                  <a:ext cx="1210588" cy="307777"/>
                </a:xfrm>
                <a:prstGeom prst="rect">
                  <a:avLst/>
                </a:prstGeom>
                <a:noFill/>
              </p:spPr>
              <p:txBody>
                <a:bodyPr wrap="none" rtlCol="0">
                  <a:spAutoFit/>
                </a:bodyPr>
                <a:lstStyle/>
                <a:p>
                  <a:r>
                    <a:rPr lang="de-CH" sz="1400" i="1">
                      <a:solidFill>
                        <a:schemeClr val="tx1">
                          <a:lumMod val="50000"/>
                          <a:lumOff val="50000"/>
                        </a:schemeClr>
                      </a:solidFill>
                    </a:rPr>
                    <a:t>Dense PTFE</a:t>
                  </a:r>
                </a:p>
              </p:txBody>
            </p:sp>
            <p:sp>
              <p:nvSpPr>
                <p:cNvPr id="61" name="TextBox 60">
                  <a:extLst>
                    <a:ext uri="{FF2B5EF4-FFF2-40B4-BE49-F238E27FC236}">
                      <a16:creationId xmlns:a16="http://schemas.microsoft.com/office/drawing/2014/main" id="{88CEAAE0-F4DB-4708-A7C6-98E33593ED8C}"/>
                    </a:ext>
                  </a:extLst>
                </p:cNvPr>
                <p:cNvSpPr txBox="1"/>
                <p:nvPr/>
              </p:nvSpPr>
              <p:spPr>
                <a:xfrm>
                  <a:off x="2839659" y="3570716"/>
                  <a:ext cx="864082" cy="307777"/>
                </a:xfrm>
                <a:prstGeom prst="rect">
                  <a:avLst/>
                </a:prstGeom>
                <a:noFill/>
              </p:spPr>
              <p:txBody>
                <a:bodyPr wrap="none" rtlCol="0">
                  <a:spAutoFit/>
                </a:bodyPr>
                <a:lstStyle/>
                <a:p>
                  <a:r>
                    <a:rPr lang="de-CH" sz="1400" i="1">
                      <a:solidFill>
                        <a:schemeClr val="tx1">
                          <a:lumMod val="50000"/>
                          <a:lumOff val="50000"/>
                        </a:schemeClr>
                      </a:solidFill>
                    </a:rPr>
                    <a:t>Titanium</a:t>
                  </a:r>
                </a:p>
              </p:txBody>
            </p:sp>
            <p:cxnSp>
              <p:nvCxnSpPr>
                <p:cNvPr id="62" name="Straight Connector 61">
                  <a:extLst>
                    <a:ext uri="{FF2B5EF4-FFF2-40B4-BE49-F238E27FC236}">
                      <a16:creationId xmlns:a16="http://schemas.microsoft.com/office/drawing/2014/main" id="{D555993B-633B-4610-A59B-FC7576D7393D}"/>
                    </a:ext>
                  </a:extLst>
                </p:cNvPr>
                <p:cNvCxnSpPr>
                  <a:cxnSpLocks/>
                  <a:endCxn id="61" idx="2"/>
                </p:cNvCxnSpPr>
                <p:nvPr/>
              </p:nvCxnSpPr>
              <p:spPr>
                <a:xfrm flipV="1">
                  <a:off x="2880848" y="3878494"/>
                  <a:ext cx="390853" cy="60288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EBD95C-2F69-49B3-8716-3EBA9781474B}"/>
                    </a:ext>
                  </a:extLst>
                </p:cNvPr>
                <p:cNvCxnSpPr>
                  <a:cxnSpLocks/>
                </p:cNvCxnSpPr>
                <p:nvPr/>
              </p:nvCxnSpPr>
              <p:spPr>
                <a:xfrm flipV="1">
                  <a:off x="3861235" y="3651624"/>
                  <a:ext cx="563432" cy="84676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AB877DA0-95EA-4F0A-B186-393BE6C9F343}"/>
                  </a:ext>
                </a:extLst>
              </p:cNvPr>
              <p:cNvGrpSpPr/>
              <p:nvPr/>
            </p:nvGrpSpPr>
            <p:grpSpPr>
              <a:xfrm>
                <a:off x="381396" y="2645189"/>
                <a:ext cx="3564651" cy="1759443"/>
                <a:chOff x="4230948" y="3734208"/>
                <a:chExt cx="4016685" cy="1982557"/>
              </a:xfrm>
            </p:grpSpPr>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6804518" y="5500765"/>
                  <a:ext cx="694899" cy="216000"/>
                </a:xfrm>
                <a:ln>
                  <a:solidFill>
                    <a:schemeClr val="tx1">
                      <a:lumMod val="50000"/>
                      <a:lumOff val="50000"/>
                    </a:schemeClr>
                  </a:solidFill>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solidFill>
                      <a:schemeClr val="tx1">
                        <a:lumMod val="50000"/>
                        <a:lumOff val="50000"/>
                      </a:schemeClr>
                    </a:solidFill>
                  </a:endParaRPr>
                </a:p>
              </p:txBody>
            </p:sp>
            <p:pic>
              <p:nvPicPr>
                <p:cNvPr id="29" name="Picture 28" descr="A picture containing text, wave&#10;&#10;Description automatically generated">
                  <a:extLst>
                    <a:ext uri="{FF2B5EF4-FFF2-40B4-BE49-F238E27FC236}">
                      <a16:creationId xmlns:a16="http://schemas.microsoft.com/office/drawing/2014/main" id="{B189A0C2-A9CE-4346-9DA7-B90F65F8B43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9032" t="35417" r="13229" b="12500"/>
                <a:stretch/>
              </p:blipFill>
              <p:spPr>
                <a:xfrm rot="10800000">
                  <a:off x="4258523" y="3803057"/>
                  <a:ext cx="2597209" cy="1757107"/>
                </a:xfrm>
                <a:prstGeom prst="rect">
                  <a:avLst/>
                </a:prstGeom>
                <a:ln>
                  <a:noFill/>
                </a:ln>
              </p:spPr>
            </p:pic>
            <p:sp>
              <p:nvSpPr>
                <p:cNvPr id="50" name="Right Brace 49">
                  <a:extLst>
                    <a:ext uri="{FF2B5EF4-FFF2-40B4-BE49-F238E27FC236}">
                      <a16:creationId xmlns:a16="http://schemas.microsoft.com/office/drawing/2014/main" id="{3ACC6CCF-A8D4-460A-A8CF-F64A434F2A85}"/>
                    </a:ext>
                  </a:extLst>
                </p:cNvPr>
                <p:cNvSpPr/>
                <p:nvPr/>
              </p:nvSpPr>
              <p:spPr>
                <a:xfrm>
                  <a:off x="6876752" y="4095569"/>
                  <a:ext cx="150303" cy="661937"/>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1400">
                    <a:solidFill>
                      <a:schemeClr val="tx1">
                        <a:lumMod val="50000"/>
                        <a:lumOff val="50000"/>
                      </a:schemeClr>
                    </a:solidFill>
                  </a:endParaRPr>
                </a:p>
              </p:txBody>
            </p:sp>
            <p:sp>
              <p:nvSpPr>
                <p:cNvPr id="51" name="TextBox 50">
                  <a:extLst>
                    <a:ext uri="{FF2B5EF4-FFF2-40B4-BE49-F238E27FC236}">
                      <a16:creationId xmlns:a16="http://schemas.microsoft.com/office/drawing/2014/main" id="{1DC762B5-E1AA-4C6B-95C9-37B76D62B203}"/>
                    </a:ext>
                  </a:extLst>
                </p:cNvPr>
                <p:cNvSpPr txBox="1"/>
                <p:nvPr/>
              </p:nvSpPr>
              <p:spPr>
                <a:xfrm>
                  <a:off x="7047902" y="4272648"/>
                  <a:ext cx="1199731" cy="312125"/>
                </a:xfrm>
                <a:prstGeom prst="rect">
                  <a:avLst/>
                </a:prstGeom>
                <a:noFill/>
                <a:ln>
                  <a:noFill/>
                </a:ln>
              </p:spPr>
              <p:txBody>
                <a:bodyPr wrap="none" rtlCol="0">
                  <a:spAutoFit/>
                </a:bodyPr>
                <a:lstStyle/>
                <a:p>
                  <a:r>
                    <a:rPr lang="de-CH" sz="1200" i="1">
                      <a:solidFill>
                        <a:schemeClr val="tx1">
                          <a:lumMod val="50000"/>
                          <a:lumOff val="50000"/>
                        </a:schemeClr>
                      </a:solidFill>
                    </a:rPr>
                    <a:t>Dense PTFE</a:t>
                  </a:r>
                </a:p>
              </p:txBody>
            </p:sp>
            <p:sp>
              <p:nvSpPr>
                <p:cNvPr id="54" name="Right Brace 53">
                  <a:extLst>
                    <a:ext uri="{FF2B5EF4-FFF2-40B4-BE49-F238E27FC236}">
                      <a16:creationId xmlns:a16="http://schemas.microsoft.com/office/drawing/2014/main" id="{36A68E1A-E90D-4069-8A01-DACAAAFBEFDB}"/>
                    </a:ext>
                  </a:extLst>
                </p:cNvPr>
                <p:cNvSpPr/>
                <p:nvPr/>
              </p:nvSpPr>
              <p:spPr>
                <a:xfrm>
                  <a:off x="6876752" y="4798349"/>
                  <a:ext cx="150303" cy="338986"/>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1400">
                    <a:solidFill>
                      <a:schemeClr val="tx1">
                        <a:lumMod val="50000"/>
                        <a:lumOff val="50000"/>
                      </a:schemeClr>
                    </a:solidFill>
                  </a:endParaRPr>
                </a:p>
              </p:txBody>
            </p:sp>
            <p:sp>
              <p:nvSpPr>
                <p:cNvPr id="55" name="TextBox 54">
                  <a:extLst>
                    <a:ext uri="{FF2B5EF4-FFF2-40B4-BE49-F238E27FC236}">
                      <a16:creationId xmlns:a16="http://schemas.microsoft.com/office/drawing/2014/main" id="{AB98C5C2-8A92-4A85-9CCA-5FD515807BA2}"/>
                    </a:ext>
                  </a:extLst>
                </p:cNvPr>
                <p:cNvSpPr txBox="1"/>
                <p:nvPr/>
              </p:nvSpPr>
              <p:spPr>
                <a:xfrm>
                  <a:off x="7027055" y="4783097"/>
                  <a:ext cx="869470" cy="312125"/>
                </a:xfrm>
                <a:prstGeom prst="rect">
                  <a:avLst/>
                </a:prstGeom>
                <a:noFill/>
                <a:ln>
                  <a:noFill/>
                </a:ln>
              </p:spPr>
              <p:txBody>
                <a:bodyPr wrap="none" rtlCol="0">
                  <a:spAutoFit/>
                </a:bodyPr>
                <a:lstStyle/>
                <a:p>
                  <a:r>
                    <a:rPr lang="de-CH" sz="1200" i="1">
                      <a:solidFill>
                        <a:schemeClr val="tx1">
                          <a:lumMod val="50000"/>
                          <a:lumOff val="50000"/>
                        </a:schemeClr>
                      </a:solidFill>
                    </a:rPr>
                    <a:t>Titanium</a:t>
                  </a:r>
                </a:p>
              </p:txBody>
            </p:sp>
            <p:sp>
              <p:nvSpPr>
                <p:cNvPr id="56" name="TextBox 55">
                  <a:extLst>
                    <a:ext uri="{FF2B5EF4-FFF2-40B4-BE49-F238E27FC236}">
                      <a16:creationId xmlns:a16="http://schemas.microsoft.com/office/drawing/2014/main" id="{A6D4692C-ACFA-4E25-9476-2C5CCBB411BC}"/>
                    </a:ext>
                  </a:extLst>
                </p:cNvPr>
                <p:cNvSpPr txBox="1"/>
                <p:nvPr/>
              </p:nvSpPr>
              <p:spPr>
                <a:xfrm>
                  <a:off x="4230948" y="3734208"/>
                  <a:ext cx="1517637" cy="346806"/>
                </a:xfrm>
                <a:prstGeom prst="rect">
                  <a:avLst/>
                </a:prstGeom>
                <a:noFill/>
                <a:ln>
                  <a:noFill/>
                </a:ln>
              </p:spPr>
              <p:txBody>
                <a:bodyPr wrap="none" rtlCol="0">
                  <a:spAutoFit/>
                </a:bodyPr>
                <a:lstStyle/>
                <a:p>
                  <a:r>
                    <a:rPr lang="de-CH" sz="1400" b="1" i="1"/>
                    <a:t>cross-section</a:t>
                  </a:r>
                </a:p>
              </p:txBody>
            </p:sp>
          </p:grpSp>
          <p:grpSp>
            <p:nvGrpSpPr>
              <p:cNvPr id="79" name="Group 78">
                <a:extLst>
                  <a:ext uri="{FF2B5EF4-FFF2-40B4-BE49-F238E27FC236}">
                    <a16:creationId xmlns:a16="http://schemas.microsoft.com/office/drawing/2014/main" id="{9C64D91F-F425-43C5-8A23-F89DEE2CB6BE}"/>
                  </a:ext>
                </a:extLst>
              </p:cNvPr>
              <p:cNvGrpSpPr/>
              <p:nvPr/>
            </p:nvGrpSpPr>
            <p:grpSpPr>
              <a:xfrm>
                <a:off x="401173" y="3569028"/>
                <a:ext cx="2304922" cy="393230"/>
                <a:chOff x="401173" y="3569028"/>
                <a:chExt cx="2344464" cy="393230"/>
              </a:xfrm>
            </p:grpSpPr>
            <p:sp>
              <p:nvSpPr>
                <p:cNvPr id="77" name="Freeform: Shape 76">
                  <a:extLst>
                    <a:ext uri="{FF2B5EF4-FFF2-40B4-BE49-F238E27FC236}">
                      <a16:creationId xmlns:a16="http://schemas.microsoft.com/office/drawing/2014/main" id="{2AFC3C18-AE40-49B1-A815-B174243FA82E}"/>
                    </a:ext>
                  </a:extLst>
                </p:cNvPr>
                <p:cNvSpPr/>
                <p:nvPr/>
              </p:nvSpPr>
              <p:spPr>
                <a:xfrm>
                  <a:off x="427887" y="3569028"/>
                  <a:ext cx="2317750" cy="57223"/>
                </a:xfrm>
                <a:custGeom>
                  <a:avLst/>
                  <a:gdLst>
                    <a:gd name="connsiteX0" fmla="*/ 0 w 2317750"/>
                    <a:gd name="connsiteY0" fmla="*/ 57223 h 57223"/>
                    <a:gd name="connsiteX1" fmla="*/ 692150 w 2317750"/>
                    <a:gd name="connsiteY1" fmla="*/ 19123 h 57223"/>
                    <a:gd name="connsiteX2" fmla="*/ 1587500 w 2317750"/>
                    <a:gd name="connsiteY2" fmla="*/ 73 h 57223"/>
                    <a:gd name="connsiteX3" fmla="*/ 2317750 w 2317750"/>
                    <a:gd name="connsiteY3" fmla="*/ 25473 h 57223"/>
                  </a:gdLst>
                  <a:ahLst/>
                  <a:cxnLst>
                    <a:cxn ang="0">
                      <a:pos x="connsiteX0" y="connsiteY0"/>
                    </a:cxn>
                    <a:cxn ang="0">
                      <a:pos x="connsiteX1" y="connsiteY1"/>
                    </a:cxn>
                    <a:cxn ang="0">
                      <a:pos x="connsiteX2" y="connsiteY2"/>
                    </a:cxn>
                    <a:cxn ang="0">
                      <a:pos x="connsiteX3" y="connsiteY3"/>
                    </a:cxn>
                  </a:cxnLst>
                  <a:rect l="l" t="t" r="r" b="b"/>
                  <a:pathLst>
                    <a:path w="2317750" h="57223">
                      <a:moveTo>
                        <a:pt x="0" y="57223"/>
                      </a:moveTo>
                      <a:cubicBezTo>
                        <a:pt x="213783" y="42935"/>
                        <a:pt x="427567" y="28648"/>
                        <a:pt x="692150" y="19123"/>
                      </a:cubicBezTo>
                      <a:cubicBezTo>
                        <a:pt x="956733" y="9598"/>
                        <a:pt x="1316567" y="-985"/>
                        <a:pt x="1587500" y="73"/>
                      </a:cubicBezTo>
                      <a:cubicBezTo>
                        <a:pt x="1858433" y="1131"/>
                        <a:pt x="2088091" y="13302"/>
                        <a:pt x="2317750" y="25473"/>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8" name="Freeform: Shape 77">
                  <a:extLst>
                    <a:ext uri="{FF2B5EF4-FFF2-40B4-BE49-F238E27FC236}">
                      <a16:creationId xmlns:a16="http://schemas.microsoft.com/office/drawing/2014/main" id="{00224FD7-0729-4E9C-B97A-684F0EB642D1}"/>
                    </a:ext>
                  </a:extLst>
                </p:cNvPr>
                <p:cNvSpPr/>
                <p:nvPr/>
              </p:nvSpPr>
              <p:spPr>
                <a:xfrm>
                  <a:off x="401173" y="3905035"/>
                  <a:ext cx="2317750" cy="57223"/>
                </a:xfrm>
                <a:custGeom>
                  <a:avLst/>
                  <a:gdLst>
                    <a:gd name="connsiteX0" fmla="*/ 0 w 2317750"/>
                    <a:gd name="connsiteY0" fmla="*/ 57223 h 57223"/>
                    <a:gd name="connsiteX1" fmla="*/ 692150 w 2317750"/>
                    <a:gd name="connsiteY1" fmla="*/ 19123 h 57223"/>
                    <a:gd name="connsiteX2" fmla="*/ 1587500 w 2317750"/>
                    <a:gd name="connsiteY2" fmla="*/ 73 h 57223"/>
                    <a:gd name="connsiteX3" fmla="*/ 2317750 w 2317750"/>
                    <a:gd name="connsiteY3" fmla="*/ 25473 h 57223"/>
                  </a:gdLst>
                  <a:ahLst/>
                  <a:cxnLst>
                    <a:cxn ang="0">
                      <a:pos x="connsiteX0" y="connsiteY0"/>
                    </a:cxn>
                    <a:cxn ang="0">
                      <a:pos x="connsiteX1" y="connsiteY1"/>
                    </a:cxn>
                    <a:cxn ang="0">
                      <a:pos x="connsiteX2" y="connsiteY2"/>
                    </a:cxn>
                    <a:cxn ang="0">
                      <a:pos x="connsiteX3" y="connsiteY3"/>
                    </a:cxn>
                  </a:cxnLst>
                  <a:rect l="l" t="t" r="r" b="b"/>
                  <a:pathLst>
                    <a:path w="2317750" h="57223">
                      <a:moveTo>
                        <a:pt x="0" y="57223"/>
                      </a:moveTo>
                      <a:cubicBezTo>
                        <a:pt x="213783" y="42935"/>
                        <a:pt x="427567" y="28648"/>
                        <a:pt x="692150" y="19123"/>
                      </a:cubicBezTo>
                      <a:cubicBezTo>
                        <a:pt x="956733" y="9598"/>
                        <a:pt x="1316567" y="-985"/>
                        <a:pt x="1587500" y="73"/>
                      </a:cubicBezTo>
                      <a:cubicBezTo>
                        <a:pt x="1858433" y="1131"/>
                        <a:pt x="2088091" y="13302"/>
                        <a:pt x="2317750" y="25473"/>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80" name="Freeform: Shape 79">
                <a:extLst>
                  <a:ext uri="{FF2B5EF4-FFF2-40B4-BE49-F238E27FC236}">
                    <a16:creationId xmlns:a16="http://schemas.microsoft.com/office/drawing/2014/main" id="{2BADEED7-EDB4-424F-B91E-81AAED9101EA}"/>
                  </a:ext>
                </a:extLst>
              </p:cNvPr>
              <p:cNvSpPr/>
              <p:nvPr/>
            </p:nvSpPr>
            <p:spPr>
              <a:xfrm>
                <a:off x="400050" y="2876053"/>
                <a:ext cx="2305050" cy="422378"/>
              </a:xfrm>
              <a:custGeom>
                <a:avLst/>
                <a:gdLst>
                  <a:gd name="connsiteX0" fmla="*/ 0 w 2305050"/>
                  <a:gd name="connsiteY0" fmla="*/ 171947 h 422378"/>
                  <a:gd name="connsiteX1" fmla="*/ 177800 w 2305050"/>
                  <a:gd name="connsiteY1" fmla="*/ 121147 h 422378"/>
                  <a:gd name="connsiteX2" fmla="*/ 482600 w 2305050"/>
                  <a:gd name="connsiteY2" fmla="*/ 121147 h 422378"/>
                  <a:gd name="connsiteX3" fmla="*/ 654050 w 2305050"/>
                  <a:gd name="connsiteY3" fmla="*/ 178297 h 422378"/>
                  <a:gd name="connsiteX4" fmla="*/ 793750 w 2305050"/>
                  <a:gd name="connsiteY4" fmla="*/ 279897 h 422378"/>
                  <a:gd name="connsiteX5" fmla="*/ 914400 w 2305050"/>
                  <a:gd name="connsiteY5" fmla="*/ 406897 h 422378"/>
                  <a:gd name="connsiteX6" fmla="*/ 1054100 w 2305050"/>
                  <a:gd name="connsiteY6" fmla="*/ 413247 h 422378"/>
                  <a:gd name="connsiteX7" fmla="*/ 1212850 w 2305050"/>
                  <a:gd name="connsiteY7" fmla="*/ 343397 h 422378"/>
                  <a:gd name="connsiteX8" fmla="*/ 1358900 w 2305050"/>
                  <a:gd name="connsiteY8" fmla="*/ 203697 h 422378"/>
                  <a:gd name="connsiteX9" fmla="*/ 1504950 w 2305050"/>
                  <a:gd name="connsiteY9" fmla="*/ 108447 h 422378"/>
                  <a:gd name="connsiteX10" fmla="*/ 1822450 w 2305050"/>
                  <a:gd name="connsiteY10" fmla="*/ 13197 h 422378"/>
                  <a:gd name="connsiteX11" fmla="*/ 1987550 w 2305050"/>
                  <a:gd name="connsiteY11" fmla="*/ 6847 h 422378"/>
                  <a:gd name="connsiteX12" fmla="*/ 2235200 w 2305050"/>
                  <a:gd name="connsiteY12" fmla="*/ 70347 h 422378"/>
                  <a:gd name="connsiteX13" fmla="*/ 2305050 w 2305050"/>
                  <a:gd name="connsiteY13" fmla="*/ 114797 h 42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050" h="422378">
                    <a:moveTo>
                      <a:pt x="0" y="171947"/>
                    </a:moveTo>
                    <a:cubicBezTo>
                      <a:pt x="48683" y="150780"/>
                      <a:pt x="97367" y="129614"/>
                      <a:pt x="177800" y="121147"/>
                    </a:cubicBezTo>
                    <a:cubicBezTo>
                      <a:pt x="258233" y="112680"/>
                      <a:pt x="403225" y="111622"/>
                      <a:pt x="482600" y="121147"/>
                    </a:cubicBezTo>
                    <a:cubicBezTo>
                      <a:pt x="561975" y="130672"/>
                      <a:pt x="602192" y="151839"/>
                      <a:pt x="654050" y="178297"/>
                    </a:cubicBezTo>
                    <a:cubicBezTo>
                      <a:pt x="705908" y="204755"/>
                      <a:pt x="750358" y="241797"/>
                      <a:pt x="793750" y="279897"/>
                    </a:cubicBezTo>
                    <a:cubicBezTo>
                      <a:pt x="837142" y="317997"/>
                      <a:pt x="871008" y="384672"/>
                      <a:pt x="914400" y="406897"/>
                    </a:cubicBezTo>
                    <a:cubicBezTo>
                      <a:pt x="957792" y="429122"/>
                      <a:pt x="1004358" y="423830"/>
                      <a:pt x="1054100" y="413247"/>
                    </a:cubicBezTo>
                    <a:cubicBezTo>
                      <a:pt x="1103842" y="402664"/>
                      <a:pt x="1162050" y="378322"/>
                      <a:pt x="1212850" y="343397"/>
                    </a:cubicBezTo>
                    <a:cubicBezTo>
                      <a:pt x="1263650" y="308472"/>
                      <a:pt x="1310217" y="242855"/>
                      <a:pt x="1358900" y="203697"/>
                    </a:cubicBezTo>
                    <a:cubicBezTo>
                      <a:pt x="1407583" y="164539"/>
                      <a:pt x="1427692" y="140197"/>
                      <a:pt x="1504950" y="108447"/>
                    </a:cubicBezTo>
                    <a:cubicBezTo>
                      <a:pt x="1582208" y="76697"/>
                      <a:pt x="1742017" y="30130"/>
                      <a:pt x="1822450" y="13197"/>
                    </a:cubicBezTo>
                    <a:cubicBezTo>
                      <a:pt x="1902883" y="-3736"/>
                      <a:pt x="1918758" y="-2678"/>
                      <a:pt x="1987550" y="6847"/>
                    </a:cubicBezTo>
                    <a:cubicBezTo>
                      <a:pt x="2056342" y="16372"/>
                      <a:pt x="2182283" y="52355"/>
                      <a:pt x="2235200" y="70347"/>
                    </a:cubicBezTo>
                    <a:cubicBezTo>
                      <a:pt x="2288117" y="88339"/>
                      <a:pt x="2305050" y="114797"/>
                      <a:pt x="2305050" y="114797"/>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1" name="Freeform: Shape 80">
                <a:extLst>
                  <a:ext uri="{FF2B5EF4-FFF2-40B4-BE49-F238E27FC236}">
                    <a16:creationId xmlns:a16="http://schemas.microsoft.com/office/drawing/2014/main" id="{F3F1B726-E073-45F6-984B-0B10CEB70290}"/>
                  </a:ext>
                </a:extLst>
              </p:cNvPr>
              <p:cNvSpPr/>
              <p:nvPr/>
            </p:nvSpPr>
            <p:spPr>
              <a:xfrm>
                <a:off x="405867" y="4106941"/>
                <a:ext cx="2278659" cy="57223"/>
              </a:xfrm>
              <a:custGeom>
                <a:avLst/>
                <a:gdLst>
                  <a:gd name="connsiteX0" fmla="*/ 0 w 2317750"/>
                  <a:gd name="connsiteY0" fmla="*/ 57223 h 57223"/>
                  <a:gd name="connsiteX1" fmla="*/ 692150 w 2317750"/>
                  <a:gd name="connsiteY1" fmla="*/ 19123 h 57223"/>
                  <a:gd name="connsiteX2" fmla="*/ 1587500 w 2317750"/>
                  <a:gd name="connsiteY2" fmla="*/ 73 h 57223"/>
                  <a:gd name="connsiteX3" fmla="*/ 2317750 w 2317750"/>
                  <a:gd name="connsiteY3" fmla="*/ 25473 h 57223"/>
                </a:gdLst>
                <a:ahLst/>
                <a:cxnLst>
                  <a:cxn ang="0">
                    <a:pos x="connsiteX0" y="connsiteY0"/>
                  </a:cxn>
                  <a:cxn ang="0">
                    <a:pos x="connsiteX1" y="connsiteY1"/>
                  </a:cxn>
                  <a:cxn ang="0">
                    <a:pos x="connsiteX2" y="connsiteY2"/>
                  </a:cxn>
                  <a:cxn ang="0">
                    <a:pos x="connsiteX3" y="connsiteY3"/>
                  </a:cxn>
                </a:cxnLst>
                <a:rect l="l" t="t" r="r" b="b"/>
                <a:pathLst>
                  <a:path w="2317750" h="57223">
                    <a:moveTo>
                      <a:pt x="0" y="57223"/>
                    </a:moveTo>
                    <a:cubicBezTo>
                      <a:pt x="213783" y="42935"/>
                      <a:pt x="427567" y="28648"/>
                      <a:pt x="692150" y="19123"/>
                    </a:cubicBezTo>
                    <a:cubicBezTo>
                      <a:pt x="956733" y="9598"/>
                      <a:pt x="1316567" y="-985"/>
                      <a:pt x="1587500" y="73"/>
                    </a:cubicBezTo>
                    <a:cubicBezTo>
                      <a:pt x="1858433" y="1131"/>
                      <a:pt x="2088091" y="13302"/>
                      <a:pt x="2317750" y="25473"/>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2" name="TextBox 81">
                <a:extLst>
                  <a:ext uri="{FF2B5EF4-FFF2-40B4-BE49-F238E27FC236}">
                    <a16:creationId xmlns:a16="http://schemas.microsoft.com/office/drawing/2014/main" id="{00EFB2A4-87F8-4A4A-871A-0BE03C3AD84E}"/>
                  </a:ext>
                </a:extLst>
              </p:cNvPr>
              <p:cNvSpPr txBox="1"/>
              <p:nvPr/>
            </p:nvSpPr>
            <p:spPr>
              <a:xfrm>
                <a:off x="3198005" y="4657612"/>
                <a:ext cx="1088760" cy="276999"/>
              </a:xfrm>
              <a:prstGeom prst="rect">
                <a:avLst/>
              </a:prstGeom>
              <a:noFill/>
              <a:ln>
                <a:noFill/>
              </a:ln>
            </p:spPr>
            <p:txBody>
              <a:bodyPr wrap="none" rtlCol="0">
                <a:spAutoFit/>
              </a:bodyPr>
              <a:lstStyle/>
              <a:p>
                <a:r>
                  <a:rPr lang="de-CH" sz="1200" i="1">
                    <a:solidFill>
                      <a:schemeClr val="tx1">
                        <a:lumMod val="50000"/>
                        <a:lumOff val="50000"/>
                      </a:schemeClr>
                    </a:solidFill>
                  </a:rPr>
                  <a:t>cross-section</a:t>
                </a:r>
              </a:p>
            </p:txBody>
          </p:sp>
        </p:grpSp>
        <p:sp>
          <p:nvSpPr>
            <p:cNvPr id="4" name="TextBox 3">
              <a:extLst>
                <a:ext uri="{FF2B5EF4-FFF2-40B4-BE49-F238E27FC236}">
                  <a16:creationId xmlns:a16="http://schemas.microsoft.com/office/drawing/2014/main" id="{3CE4C26C-6735-49FE-8E5A-F54701CFBCC8}"/>
                </a:ext>
              </a:extLst>
            </p:cNvPr>
            <p:cNvSpPr txBox="1"/>
            <p:nvPr/>
          </p:nvSpPr>
          <p:spPr>
            <a:xfrm>
              <a:off x="304179" y="4021562"/>
              <a:ext cx="2848857" cy="276999"/>
            </a:xfrm>
            <a:prstGeom prst="rect">
              <a:avLst/>
            </a:prstGeom>
            <a:noFill/>
          </p:spPr>
          <p:txBody>
            <a:bodyPr wrap="none" rtlCol="0">
              <a:spAutoFit/>
            </a:bodyPr>
            <a:lstStyle/>
            <a:p>
              <a:r>
                <a:rPr lang="de-CH" sz="1200"/>
                <a:t>SEM Image courtesy of Schupbach Ltd</a:t>
              </a:r>
            </a:p>
          </p:txBody>
        </p:sp>
      </p:grpSp>
    </p:spTree>
    <p:extLst>
      <p:ext uri="{BB962C8B-B14F-4D97-AF65-F5344CB8AC3E}">
        <p14:creationId xmlns:p14="http://schemas.microsoft.com/office/powerpoint/2010/main" val="36582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8130516" y="3776"/>
            <a:ext cx="4064400" cy="6858000"/>
          </a:xfrm>
          <a:prstGeom prst="rect">
            <a:avLst/>
          </a:prstGeom>
          <a:solidFill>
            <a:srgbClr val="E03E52"/>
          </a:solidFill>
          <a:ln>
            <a:solidFill>
              <a:srgbClr val="E03E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8368236" y="488905"/>
            <a:ext cx="3709485" cy="5616574"/>
          </a:xfrm>
          <a:prstGeom prst="rect">
            <a:avLst/>
          </a:prstGeom>
          <a:ln>
            <a:solidFill>
              <a:srgbClr val="E03E52"/>
            </a:solidFill>
          </a:ln>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4400">
                <a:solidFill>
                  <a:schemeClr val="bg1"/>
                </a:solidFill>
              </a:rPr>
              <a:t>3. Handling options</a:t>
            </a:r>
          </a:p>
          <a:p>
            <a:endParaRPr lang="de-CH" sz="4400">
              <a:solidFill>
                <a:schemeClr val="bg1"/>
              </a:solidFill>
            </a:endParaRP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36</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232198" y="494397"/>
            <a:ext cx="7590505" cy="369332"/>
          </a:xfrm>
          <a:prstGeom prst="rect">
            <a:avLst/>
          </a:prstGeom>
        </p:spPr>
        <p:txBody>
          <a:bodyPr wrap="square">
            <a:spAutoFit/>
          </a:bodyPr>
          <a:lstStyle/>
          <a:p>
            <a:r>
              <a:rPr lang="en-US">
                <a:solidFill>
                  <a:srgbClr val="E03E52"/>
                </a:solidFill>
              </a:rPr>
              <a:t>Broad portfolio with 13 shapes in 2 thicknesses</a:t>
            </a:r>
          </a:p>
        </p:txBody>
      </p:sp>
      <p:grpSp>
        <p:nvGrpSpPr>
          <p:cNvPr id="5" name="Group 4">
            <a:extLst>
              <a:ext uri="{FF2B5EF4-FFF2-40B4-BE49-F238E27FC236}">
                <a16:creationId xmlns:a16="http://schemas.microsoft.com/office/drawing/2014/main" id="{50E99C9B-C220-4AFC-BFD3-EB7385E6006A}"/>
              </a:ext>
            </a:extLst>
          </p:cNvPr>
          <p:cNvGrpSpPr/>
          <p:nvPr/>
        </p:nvGrpSpPr>
        <p:grpSpPr>
          <a:xfrm>
            <a:off x="275513" y="1211948"/>
            <a:ext cx="6878050" cy="1044897"/>
            <a:chOff x="301382" y="1409911"/>
            <a:chExt cx="6878050" cy="1044897"/>
          </a:xfrm>
        </p:grpSpPr>
        <p:sp>
          <p:nvSpPr>
            <p:cNvPr id="6" name="TextBox 5">
              <a:extLst>
                <a:ext uri="{FF2B5EF4-FFF2-40B4-BE49-F238E27FC236}">
                  <a16:creationId xmlns:a16="http://schemas.microsoft.com/office/drawing/2014/main" id="{8B0D1289-E7B3-44F5-B094-12699F65C106}"/>
                </a:ext>
              </a:extLst>
            </p:cNvPr>
            <p:cNvSpPr txBox="1"/>
            <p:nvPr/>
          </p:nvSpPr>
          <p:spPr>
            <a:xfrm>
              <a:off x="301382" y="1453595"/>
              <a:ext cx="4956418" cy="800219"/>
            </a:xfrm>
            <a:prstGeom prst="rect">
              <a:avLst/>
            </a:prstGeom>
            <a:noFill/>
          </p:spPr>
          <p:txBody>
            <a:bodyPr wrap="square" rtlCol="0">
              <a:spAutoFit/>
            </a:bodyPr>
            <a:lstStyle/>
            <a:p>
              <a:pPr marL="285750" indent="-285750">
                <a:buFont typeface="Arial" panose="020B0604020202020204" pitchFamily="34" charset="0"/>
                <a:buChar char="•"/>
              </a:pPr>
              <a:r>
                <a:rPr lang="de-CH"/>
                <a:t>Versatile rectangular shapes</a:t>
              </a:r>
              <a:br>
                <a:rPr lang="de-CH"/>
              </a:br>
              <a:r>
                <a:rPr lang="de-CH" sz="1400" i="1"/>
                <a:t>These configurations can be trimmed to fit a variety of defects</a:t>
              </a:r>
              <a:endParaRPr lang="de-CH"/>
            </a:p>
          </p:txBody>
        </p:sp>
        <p:pic>
          <p:nvPicPr>
            <p:cNvPr id="10" name="Picture 9">
              <a:extLst>
                <a:ext uri="{FF2B5EF4-FFF2-40B4-BE49-F238E27FC236}">
                  <a16:creationId xmlns:a16="http://schemas.microsoft.com/office/drawing/2014/main" id="{D5C87D67-4A15-40A2-8533-22F4FAFA2831}"/>
                </a:ext>
              </a:extLst>
            </p:cNvPr>
            <p:cNvPicPr>
              <a:picLocks noChangeAspect="1"/>
            </p:cNvPicPr>
            <p:nvPr/>
          </p:nvPicPr>
          <p:blipFill>
            <a:blip r:embed="rId3"/>
            <a:stretch>
              <a:fillRect/>
            </a:stretch>
          </p:blipFill>
          <p:spPr>
            <a:xfrm>
              <a:off x="6009812" y="1581446"/>
              <a:ext cx="1062498" cy="873362"/>
            </a:xfrm>
            <a:prstGeom prst="rect">
              <a:avLst/>
            </a:prstGeom>
          </p:spPr>
        </p:pic>
        <p:sp>
          <p:nvSpPr>
            <p:cNvPr id="13" name="TextBox 12">
              <a:extLst>
                <a:ext uri="{FF2B5EF4-FFF2-40B4-BE49-F238E27FC236}">
                  <a16:creationId xmlns:a16="http://schemas.microsoft.com/office/drawing/2014/main" id="{CB53A10D-6CDF-4453-8D13-463251D4E9C0}"/>
                </a:ext>
              </a:extLst>
            </p:cNvPr>
            <p:cNvSpPr txBox="1"/>
            <p:nvPr/>
          </p:nvSpPr>
          <p:spPr>
            <a:xfrm>
              <a:off x="5960829" y="1409911"/>
              <a:ext cx="1218603" cy="307777"/>
            </a:xfrm>
            <a:prstGeom prst="rect">
              <a:avLst/>
            </a:prstGeom>
            <a:noFill/>
          </p:spPr>
          <p:txBody>
            <a:bodyPr wrap="none" rtlCol="0">
              <a:spAutoFit/>
            </a:bodyPr>
            <a:lstStyle/>
            <a:p>
              <a:r>
                <a:rPr lang="de-CH" sz="1400">
                  <a:solidFill>
                    <a:schemeClr val="tx1">
                      <a:lumMod val="50000"/>
                      <a:lumOff val="50000"/>
                    </a:schemeClr>
                  </a:solidFill>
                </a:rPr>
                <a:t>e.g. shape 4 </a:t>
              </a:r>
            </a:p>
          </p:txBody>
        </p:sp>
      </p:grpSp>
      <p:sp>
        <p:nvSpPr>
          <p:cNvPr id="17" name="TextBox 16">
            <a:extLst>
              <a:ext uri="{FF2B5EF4-FFF2-40B4-BE49-F238E27FC236}">
                <a16:creationId xmlns:a16="http://schemas.microsoft.com/office/drawing/2014/main" id="{0188F6FA-055F-450F-B194-49CB9EE883FE}"/>
              </a:ext>
            </a:extLst>
          </p:cNvPr>
          <p:cNvSpPr txBox="1"/>
          <p:nvPr/>
        </p:nvSpPr>
        <p:spPr>
          <a:xfrm>
            <a:off x="275513" y="4769513"/>
            <a:ext cx="4956418" cy="646331"/>
          </a:xfrm>
          <a:prstGeom prst="rect">
            <a:avLst/>
          </a:prstGeom>
          <a:noFill/>
        </p:spPr>
        <p:txBody>
          <a:bodyPr wrap="square" rtlCol="0">
            <a:spAutoFit/>
          </a:bodyPr>
          <a:lstStyle/>
          <a:p>
            <a:pPr marL="285750" indent="-285750">
              <a:buFont typeface="Arial" panose="020B0604020202020204" pitchFamily="34" charset="0"/>
              <a:buChar char="•"/>
            </a:pPr>
            <a:r>
              <a:rPr lang="de-CH"/>
              <a:t>All available with a thickness of 150 microns and 250 microns</a:t>
            </a:r>
            <a:endParaRPr lang="en-US" sz="1400" i="1"/>
          </a:p>
        </p:txBody>
      </p:sp>
      <p:grpSp>
        <p:nvGrpSpPr>
          <p:cNvPr id="14" name="Group 13">
            <a:extLst>
              <a:ext uri="{FF2B5EF4-FFF2-40B4-BE49-F238E27FC236}">
                <a16:creationId xmlns:a16="http://schemas.microsoft.com/office/drawing/2014/main" id="{C4A0239F-BB1B-4A30-BFC5-89F0C2609110}"/>
              </a:ext>
            </a:extLst>
          </p:cNvPr>
          <p:cNvGrpSpPr/>
          <p:nvPr/>
        </p:nvGrpSpPr>
        <p:grpSpPr>
          <a:xfrm>
            <a:off x="232198" y="3439098"/>
            <a:ext cx="6887575" cy="1121519"/>
            <a:chOff x="301382" y="3442041"/>
            <a:chExt cx="6887575" cy="1121518"/>
          </a:xfrm>
        </p:grpSpPr>
        <p:pic>
          <p:nvPicPr>
            <p:cNvPr id="8" name="Picture 7">
              <a:extLst>
                <a:ext uri="{FF2B5EF4-FFF2-40B4-BE49-F238E27FC236}">
                  <a16:creationId xmlns:a16="http://schemas.microsoft.com/office/drawing/2014/main" id="{F4D8FA98-D045-4912-877B-90A02927B97A}"/>
                </a:ext>
              </a:extLst>
            </p:cNvPr>
            <p:cNvPicPr>
              <a:picLocks noChangeAspect="1"/>
            </p:cNvPicPr>
            <p:nvPr/>
          </p:nvPicPr>
          <p:blipFill>
            <a:blip r:embed="rId4"/>
            <a:stretch>
              <a:fillRect/>
            </a:stretch>
          </p:blipFill>
          <p:spPr>
            <a:xfrm>
              <a:off x="5871886" y="3671846"/>
              <a:ext cx="1317071" cy="891713"/>
            </a:xfrm>
            <a:prstGeom prst="rect">
              <a:avLst/>
            </a:prstGeom>
          </p:spPr>
        </p:pic>
        <p:sp>
          <p:nvSpPr>
            <p:cNvPr id="18" name="TextBox 17">
              <a:extLst>
                <a:ext uri="{FF2B5EF4-FFF2-40B4-BE49-F238E27FC236}">
                  <a16:creationId xmlns:a16="http://schemas.microsoft.com/office/drawing/2014/main" id="{97785136-F0CF-4ED0-92B0-974B81789804}"/>
                </a:ext>
              </a:extLst>
            </p:cNvPr>
            <p:cNvSpPr txBox="1"/>
            <p:nvPr/>
          </p:nvSpPr>
          <p:spPr>
            <a:xfrm>
              <a:off x="301382" y="3588653"/>
              <a:ext cx="4956418" cy="800219"/>
            </a:xfrm>
            <a:prstGeom prst="rect">
              <a:avLst/>
            </a:prstGeom>
            <a:noFill/>
          </p:spPr>
          <p:txBody>
            <a:bodyPr wrap="square" rtlCol="0">
              <a:spAutoFit/>
            </a:bodyPr>
            <a:lstStyle/>
            <a:p>
              <a:pPr marL="285750" indent="-285750">
                <a:buFont typeface="Arial" panose="020B0604020202020204" pitchFamily="34" charset="0"/>
                <a:buChar char="•"/>
              </a:pPr>
              <a:r>
                <a:rPr lang="de-CH"/>
                <a:t>Shapes with fixation points</a:t>
              </a:r>
              <a:br>
                <a:rPr lang="de-CH"/>
              </a:br>
              <a:r>
                <a:rPr lang="en-US" sz="1400" i="1"/>
                <a:t>These configurations are designed with fixation points outside of the defect area</a:t>
              </a:r>
            </a:p>
          </p:txBody>
        </p:sp>
        <p:sp>
          <p:nvSpPr>
            <p:cNvPr id="21" name="TextBox 20">
              <a:extLst>
                <a:ext uri="{FF2B5EF4-FFF2-40B4-BE49-F238E27FC236}">
                  <a16:creationId xmlns:a16="http://schemas.microsoft.com/office/drawing/2014/main" id="{5B9098A8-0A73-4C1D-9F29-3EDEAFD386BB}"/>
                </a:ext>
              </a:extLst>
            </p:cNvPr>
            <p:cNvSpPr txBox="1"/>
            <p:nvPr/>
          </p:nvSpPr>
          <p:spPr>
            <a:xfrm>
              <a:off x="5960829" y="3442041"/>
              <a:ext cx="1218603" cy="307777"/>
            </a:xfrm>
            <a:prstGeom prst="rect">
              <a:avLst/>
            </a:prstGeom>
            <a:noFill/>
          </p:spPr>
          <p:txBody>
            <a:bodyPr wrap="none" rtlCol="0">
              <a:spAutoFit/>
            </a:bodyPr>
            <a:lstStyle/>
            <a:p>
              <a:r>
                <a:rPr lang="de-CH" sz="1400">
                  <a:solidFill>
                    <a:schemeClr val="tx1">
                      <a:lumMod val="50000"/>
                      <a:lumOff val="50000"/>
                    </a:schemeClr>
                  </a:solidFill>
                </a:rPr>
                <a:t>e.g. shape 5 </a:t>
              </a:r>
            </a:p>
          </p:txBody>
        </p:sp>
      </p:grpSp>
      <p:grpSp>
        <p:nvGrpSpPr>
          <p:cNvPr id="11" name="Group 10">
            <a:extLst>
              <a:ext uri="{FF2B5EF4-FFF2-40B4-BE49-F238E27FC236}">
                <a16:creationId xmlns:a16="http://schemas.microsoft.com/office/drawing/2014/main" id="{35AD2CF4-E0C4-49B3-B23C-82B4679FC60F}"/>
              </a:ext>
            </a:extLst>
          </p:cNvPr>
          <p:cNvGrpSpPr/>
          <p:nvPr/>
        </p:nvGrpSpPr>
        <p:grpSpPr>
          <a:xfrm>
            <a:off x="275513" y="2347365"/>
            <a:ext cx="6878050" cy="1012730"/>
            <a:chOff x="301382" y="2469128"/>
            <a:chExt cx="6878050" cy="1012730"/>
          </a:xfrm>
        </p:grpSpPr>
        <p:pic>
          <p:nvPicPr>
            <p:cNvPr id="16" name="Picture 15">
              <a:extLst>
                <a:ext uri="{FF2B5EF4-FFF2-40B4-BE49-F238E27FC236}">
                  <a16:creationId xmlns:a16="http://schemas.microsoft.com/office/drawing/2014/main" id="{99F29597-5D72-475E-990E-50985682E237}"/>
                </a:ext>
              </a:extLst>
            </p:cNvPr>
            <p:cNvPicPr>
              <a:picLocks noChangeAspect="1"/>
            </p:cNvPicPr>
            <p:nvPr/>
          </p:nvPicPr>
          <p:blipFill>
            <a:blip r:embed="rId5"/>
            <a:stretch>
              <a:fillRect/>
            </a:stretch>
          </p:blipFill>
          <p:spPr>
            <a:xfrm>
              <a:off x="5936480" y="2722773"/>
              <a:ext cx="1209162" cy="759085"/>
            </a:xfrm>
            <a:prstGeom prst="rect">
              <a:avLst/>
            </a:prstGeom>
          </p:spPr>
        </p:pic>
        <p:sp>
          <p:nvSpPr>
            <p:cNvPr id="20" name="TextBox 19">
              <a:extLst>
                <a:ext uri="{FF2B5EF4-FFF2-40B4-BE49-F238E27FC236}">
                  <a16:creationId xmlns:a16="http://schemas.microsoft.com/office/drawing/2014/main" id="{EDA053C1-279F-4F5D-B2F9-36DBDFEE3543}"/>
                </a:ext>
              </a:extLst>
            </p:cNvPr>
            <p:cNvSpPr txBox="1"/>
            <p:nvPr/>
          </p:nvSpPr>
          <p:spPr>
            <a:xfrm>
              <a:off x="5960829" y="2471628"/>
              <a:ext cx="1218603" cy="307777"/>
            </a:xfrm>
            <a:prstGeom prst="rect">
              <a:avLst/>
            </a:prstGeom>
            <a:noFill/>
          </p:spPr>
          <p:txBody>
            <a:bodyPr wrap="none" rtlCol="0">
              <a:spAutoFit/>
            </a:bodyPr>
            <a:lstStyle/>
            <a:p>
              <a:r>
                <a:rPr lang="de-CH" sz="1400">
                  <a:solidFill>
                    <a:schemeClr val="tx1">
                      <a:lumMod val="50000"/>
                      <a:lumOff val="50000"/>
                    </a:schemeClr>
                  </a:solidFill>
                </a:rPr>
                <a:t>e.g. shape 2 </a:t>
              </a:r>
            </a:p>
          </p:txBody>
        </p:sp>
        <p:sp>
          <p:nvSpPr>
            <p:cNvPr id="19" name="TextBox 18">
              <a:extLst>
                <a:ext uri="{FF2B5EF4-FFF2-40B4-BE49-F238E27FC236}">
                  <a16:creationId xmlns:a16="http://schemas.microsoft.com/office/drawing/2014/main" id="{3679E5B5-45DE-4263-B909-0218BAC96491}"/>
                </a:ext>
              </a:extLst>
            </p:cNvPr>
            <p:cNvSpPr txBox="1"/>
            <p:nvPr/>
          </p:nvSpPr>
          <p:spPr>
            <a:xfrm>
              <a:off x="301382" y="2469128"/>
              <a:ext cx="4956418" cy="800219"/>
            </a:xfrm>
            <a:prstGeom prst="rect">
              <a:avLst/>
            </a:prstGeom>
            <a:noFill/>
          </p:spPr>
          <p:txBody>
            <a:bodyPr wrap="square" rtlCol="0">
              <a:spAutoFit/>
            </a:bodyPr>
            <a:lstStyle/>
            <a:p>
              <a:pPr marL="285750" indent="-285750">
                <a:buFont typeface="Arial" panose="020B0604020202020204" pitchFamily="34" charset="0"/>
                <a:buChar char="•"/>
              </a:pPr>
              <a:r>
                <a:rPr lang="de-CH"/>
                <a:t>Interproximal shapes</a:t>
              </a:r>
              <a:br>
                <a:rPr lang="de-CH"/>
              </a:br>
              <a:r>
                <a:rPr lang="de-CH" sz="1400" i="1"/>
                <a:t>These configurations are designed to fit between existing teeth</a:t>
              </a:r>
              <a:endParaRPr lang="de-CH"/>
            </a:p>
          </p:txBody>
        </p:sp>
      </p:grpSp>
    </p:spTree>
    <p:extLst>
      <p:ext uri="{BB962C8B-B14F-4D97-AF65-F5344CB8AC3E}">
        <p14:creationId xmlns:p14="http://schemas.microsoft.com/office/powerpoint/2010/main" val="32615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8130516" y="3776"/>
            <a:ext cx="4064400" cy="6858000"/>
          </a:xfrm>
          <a:prstGeom prst="rect">
            <a:avLst/>
          </a:prstGeom>
          <a:solidFill>
            <a:srgbClr val="E03E52"/>
          </a:solidFill>
          <a:ln>
            <a:solidFill>
              <a:srgbClr val="E03E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8368236" y="488905"/>
            <a:ext cx="3709485" cy="5616574"/>
          </a:xfrm>
          <a:prstGeom prst="rect">
            <a:avLst/>
          </a:prstGeom>
          <a:ln>
            <a:solidFill>
              <a:srgbClr val="E03E52"/>
            </a:solidFill>
          </a:ln>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4400" err="1">
                <a:solidFill>
                  <a:schemeClr val="bg1"/>
                </a:solidFill>
              </a:rPr>
              <a:t>Clinical</a:t>
            </a:r>
            <a:r>
              <a:rPr lang="fr-CH" sz="4400">
                <a:solidFill>
                  <a:schemeClr val="bg1"/>
                </a:solidFill>
              </a:rPr>
              <a:t> </a:t>
            </a:r>
            <a:r>
              <a:rPr lang="fr-CH" sz="4400" err="1">
                <a:solidFill>
                  <a:schemeClr val="bg1"/>
                </a:solidFill>
              </a:rPr>
              <a:t>evidence</a:t>
            </a:r>
            <a:endParaRPr lang="fr-CH">
              <a:solidFill>
                <a:schemeClr val="bg1"/>
              </a:solidFill>
            </a:endParaRPr>
          </a:p>
          <a:p>
            <a:endParaRPr lang="de-CH" sz="4400">
              <a:solidFill>
                <a:schemeClr val="bg1"/>
              </a:solidFill>
            </a:endParaRP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37</a:t>
            </a:fld>
            <a:endParaRPr lang="en-US" sz="700"/>
          </a:p>
        </p:txBody>
      </p:sp>
      <p:sp>
        <p:nvSpPr>
          <p:cNvPr id="2" name="Rectangle 1">
            <a:extLst>
              <a:ext uri="{FF2B5EF4-FFF2-40B4-BE49-F238E27FC236}">
                <a16:creationId xmlns:a16="http://schemas.microsoft.com/office/drawing/2014/main" id="{41B9C5F2-A499-4FE9-BFCD-ECA6694FAA47}"/>
              </a:ext>
            </a:extLst>
          </p:cNvPr>
          <p:cNvSpPr/>
          <p:nvPr/>
        </p:nvSpPr>
        <p:spPr>
          <a:xfrm>
            <a:off x="232198" y="494397"/>
            <a:ext cx="7590505" cy="1015663"/>
          </a:xfrm>
          <a:prstGeom prst="rect">
            <a:avLst/>
          </a:prstGeom>
        </p:spPr>
        <p:txBody>
          <a:bodyPr wrap="square">
            <a:spAutoFit/>
          </a:bodyPr>
          <a:lstStyle/>
          <a:p>
            <a:r>
              <a:rPr lang="en-US" sz="2400" b="1">
                <a:solidFill>
                  <a:srgbClr val="E03E52"/>
                </a:solidFill>
              </a:rPr>
              <a:t>Traditional frame design</a:t>
            </a:r>
          </a:p>
          <a:p>
            <a:r>
              <a:rPr lang="en-US">
                <a:solidFill>
                  <a:srgbClr val="E03E52"/>
                </a:solidFill>
              </a:rPr>
              <a:t>Incorporating delicate and strategically-placed titanium “struts” with more than 25 years of clinical history and successful use in GBR</a:t>
            </a:r>
          </a:p>
        </p:txBody>
      </p:sp>
      <p:sp>
        <p:nvSpPr>
          <p:cNvPr id="3" name="TextBox 2">
            <a:extLst>
              <a:ext uri="{FF2B5EF4-FFF2-40B4-BE49-F238E27FC236}">
                <a16:creationId xmlns:a16="http://schemas.microsoft.com/office/drawing/2014/main" id="{43F90A29-FFB2-4A85-A523-9796477AE703}"/>
              </a:ext>
            </a:extLst>
          </p:cNvPr>
          <p:cNvSpPr txBox="1"/>
          <p:nvPr/>
        </p:nvSpPr>
        <p:spPr>
          <a:xfrm>
            <a:off x="327620" y="1830806"/>
            <a:ext cx="248786" cy="369332"/>
          </a:xfrm>
          <a:prstGeom prst="rect">
            <a:avLst/>
          </a:prstGeom>
          <a:noFill/>
        </p:spPr>
        <p:txBody>
          <a:bodyPr wrap="none" rtlCol="0">
            <a:spAutoFit/>
          </a:bodyPr>
          <a:lstStyle/>
          <a:p>
            <a:r>
              <a:rPr lang="de-CH"/>
              <a:t> </a:t>
            </a:r>
          </a:p>
        </p:txBody>
      </p:sp>
      <p:sp>
        <p:nvSpPr>
          <p:cNvPr id="11" name="TextBox 10">
            <a:extLst>
              <a:ext uri="{FF2B5EF4-FFF2-40B4-BE49-F238E27FC236}">
                <a16:creationId xmlns:a16="http://schemas.microsoft.com/office/drawing/2014/main" id="{F43E0AA2-2C70-40E4-9372-A1132E0D50BB}"/>
              </a:ext>
            </a:extLst>
          </p:cNvPr>
          <p:cNvSpPr txBox="1"/>
          <p:nvPr/>
        </p:nvSpPr>
        <p:spPr>
          <a:xfrm>
            <a:off x="283644" y="1646140"/>
            <a:ext cx="7846872" cy="2308324"/>
          </a:xfrm>
          <a:prstGeom prst="rect">
            <a:avLst/>
          </a:prstGeom>
          <a:noFill/>
        </p:spPr>
        <p:txBody>
          <a:bodyPr wrap="square" rtlCol="0">
            <a:spAutoFit/>
          </a:bodyPr>
          <a:lstStyle/>
          <a:p>
            <a:pPr marL="285750" indent="-285750">
              <a:buFont typeface="Arial" panose="020B0604020202020204" pitchFamily="34" charset="0"/>
              <a:buChar char="•"/>
            </a:pPr>
            <a:r>
              <a:rPr lang="de-CH"/>
              <a:t>More than 20 clinical publications</a:t>
            </a:r>
          </a:p>
          <a:p>
            <a:pPr marL="285750" indent="-285750">
              <a:buFont typeface="Arial" panose="020B0604020202020204" pitchFamily="34" charset="0"/>
              <a:buChar char="•"/>
            </a:pPr>
            <a:endParaRPr lang="de-CH"/>
          </a:p>
          <a:p>
            <a:pPr marL="285750" indent="-285750">
              <a:buFont typeface="Arial" panose="020B0604020202020204" pitchFamily="34" charset="0"/>
              <a:buChar char="•"/>
            </a:pPr>
            <a:r>
              <a:rPr lang="de-CH"/>
              <a:t>Easier removal than with more porous titanium mesh and e-PTFE membranes</a:t>
            </a:r>
          </a:p>
          <a:p>
            <a:pPr marL="285750" indent="-285750">
              <a:buFont typeface="Arial" panose="020B0604020202020204" pitchFamily="34" charset="0"/>
              <a:buChar char="•"/>
            </a:pPr>
            <a:endParaRPr lang="de-CH"/>
          </a:p>
          <a:p>
            <a:pPr marL="285750" indent="-285750">
              <a:buFont typeface="Arial" panose="020B0604020202020204" pitchFamily="34" charset="0"/>
              <a:buChar char="•"/>
            </a:pPr>
            <a:r>
              <a:rPr lang="en-US"/>
              <a:t>d-PTFE and e-PTFE membranes showed identical clinical results in the treatment of vertical bone defects around implants, using the GBR technique.</a:t>
            </a:r>
            <a:r>
              <a:rPr lang="de-CH" baseline="30000"/>
              <a:t>5</a:t>
            </a:r>
          </a:p>
        </p:txBody>
      </p:sp>
      <p:pic>
        <p:nvPicPr>
          <p:cNvPr id="13" name="Picture 12">
            <a:extLst>
              <a:ext uri="{FF2B5EF4-FFF2-40B4-BE49-F238E27FC236}">
                <a16:creationId xmlns:a16="http://schemas.microsoft.com/office/drawing/2014/main" id="{4AC9FA30-BE8A-4560-8F89-95D6E455F870}"/>
              </a:ext>
            </a:extLst>
          </p:cNvPr>
          <p:cNvPicPr>
            <a:picLocks noChangeAspect="1"/>
          </p:cNvPicPr>
          <p:nvPr/>
        </p:nvPicPr>
        <p:blipFill>
          <a:blip r:embed="rId3"/>
          <a:stretch>
            <a:fillRect/>
          </a:stretch>
        </p:blipFill>
        <p:spPr>
          <a:xfrm>
            <a:off x="1680950" y="3954464"/>
            <a:ext cx="2672511" cy="2843907"/>
          </a:xfrm>
          <a:prstGeom prst="rect">
            <a:avLst/>
          </a:prstGeom>
        </p:spPr>
      </p:pic>
      <p:sp>
        <p:nvSpPr>
          <p:cNvPr id="4" name="Rectangle 3">
            <a:extLst>
              <a:ext uri="{FF2B5EF4-FFF2-40B4-BE49-F238E27FC236}">
                <a16:creationId xmlns:a16="http://schemas.microsoft.com/office/drawing/2014/main" id="{7EC7B899-C20A-4BDC-8E6C-F6344F5FE708}"/>
              </a:ext>
            </a:extLst>
          </p:cNvPr>
          <p:cNvSpPr/>
          <p:nvPr/>
        </p:nvSpPr>
        <p:spPr>
          <a:xfrm>
            <a:off x="8341304" y="6051015"/>
            <a:ext cx="3607695" cy="430887"/>
          </a:xfrm>
          <a:prstGeom prst="rect">
            <a:avLst/>
          </a:prstGeom>
        </p:spPr>
        <p:txBody>
          <a:bodyPr wrap="square">
            <a:spAutoFit/>
          </a:bodyPr>
          <a:lstStyle/>
          <a:p>
            <a:r>
              <a:rPr lang="de-CH" sz="1100">
                <a:solidFill>
                  <a:schemeClr val="bg1"/>
                </a:solidFill>
              </a:rPr>
              <a:t>5. Ronda M, Rebaudi A, Torelli L, Stacchi C. Clin. Oral Impl. Res. 2014 Jul;25(7):859-66.</a:t>
            </a:r>
          </a:p>
        </p:txBody>
      </p:sp>
    </p:spTree>
    <p:extLst>
      <p:ext uri="{BB962C8B-B14F-4D97-AF65-F5344CB8AC3E}">
        <p14:creationId xmlns:p14="http://schemas.microsoft.com/office/powerpoint/2010/main" val="98563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2864B7-3ADC-4D43-AB6C-5DAEF9EA2B93}"/>
              </a:ext>
            </a:extLst>
          </p:cNvPr>
          <p:cNvSpPr/>
          <p:nvPr/>
        </p:nvSpPr>
        <p:spPr>
          <a:xfrm>
            <a:off x="-5521" y="0"/>
            <a:ext cx="4064400" cy="6858000"/>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indent="-363538"/>
            <a:endParaRPr lang="en-US" sz="2600" b="1">
              <a:latin typeface="+mj-lt"/>
            </a:endParaRPr>
          </a:p>
        </p:txBody>
      </p:sp>
      <p:sp>
        <p:nvSpPr>
          <p:cNvPr id="7" name="Content Placeholder 2">
            <a:extLst>
              <a:ext uri="{FF2B5EF4-FFF2-40B4-BE49-F238E27FC236}">
                <a16:creationId xmlns:a16="http://schemas.microsoft.com/office/drawing/2014/main" id="{505F4D13-D438-4EC9-AF0E-92BA60115064}"/>
              </a:ext>
            </a:extLst>
          </p:cNvPr>
          <p:cNvSpPr txBox="1">
            <a:spLocks/>
          </p:cNvSpPr>
          <p:nvPr/>
        </p:nvSpPr>
        <p:spPr>
          <a:xfrm>
            <a:off x="232199" y="485129"/>
            <a:ext cx="3709485" cy="5616574"/>
          </a:xfrm>
          <a:prstGeom prst="rect">
            <a:avLst/>
          </a:prstGeom>
        </p:spPr>
        <p:txBody>
          <a:bodyPr anchor="t"/>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000" b="1" kern="1200" cap="none" spc="0" baseline="0">
                <a:solidFill>
                  <a:schemeClr val="tx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1600" kern="1200" spc="0" baseline="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4400" err="1">
                <a:solidFill>
                  <a:schemeClr val="bg1"/>
                </a:solidFill>
              </a:rPr>
              <a:t>Selected</a:t>
            </a:r>
            <a:r>
              <a:rPr lang="fr-CH" sz="4400">
                <a:solidFill>
                  <a:schemeClr val="bg1"/>
                </a:solidFill>
              </a:rPr>
              <a:t> open </a:t>
            </a:r>
            <a:r>
              <a:rPr lang="fr-CH" sz="4400" err="1">
                <a:solidFill>
                  <a:schemeClr val="bg1"/>
                </a:solidFill>
              </a:rPr>
              <a:t>access</a:t>
            </a:r>
            <a:r>
              <a:rPr lang="fr-CH" sz="4400">
                <a:solidFill>
                  <a:schemeClr val="bg1"/>
                </a:solidFill>
              </a:rPr>
              <a:t> case </a:t>
            </a:r>
            <a:r>
              <a:rPr lang="fr-CH" sz="4400" err="1">
                <a:solidFill>
                  <a:schemeClr val="bg1"/>
                </a:solidFill>
              </a:rPr>
              <a:t>series</a:t>
            </a:r>
            <a:endParaRPr lang="de-CH" sz="4400">
              <a:solidFill>
                <a:schemeClr val="bg1"/>
              </a:solidFill>
            </a:endParaRPr>
          </a:p>
        </p:txBody>
      </p:sp>
      <p:sp>
        <p:nvSpPr>
          <p:cNvPr id="12" name="Date Placeholder 1">
            <a:extLst>
              <a:ext uri="{FF2B5EF4-FFF2-40B4-BE49-F238E27FC236}">
                <a16:creationId xmlns:a16="http://schemas.microsoft.com/office/drawing/2014/main" id="{E55FDAE9-0643-464D-9F30-9CDB196A80D6}"/>
              </a:ext>
            </a:extLst>
          </p:cNvPr>
          <p:cNvSpPr txBox="1">
            <a:spLocks/>
          </p:cNvSpPr>
          <p:nvPr/>
        </p:nvSpPr>
        <p:spPr>
          <a:xfrm>
            <a:off x="10815075" y="6425409"/>
            <a:ext cx="694899"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700"/>
          </a:p>
        </p:txBody>
      </p:sp>
      <p:sp>
        <p:nvSpPr>
          <p:cNvPr id="15" name="Slide Number Placeholder 3">
            <a:extLst>
              <a:ext uri="{FF2B5EF4-FFF2-40B4-BE49-F238E27FC236}">
                <a16:creationId xmlns:a16="http://schemas.microsoft.com/office/drawing/2014/main" id="{29215022-86D4-4852-84F6-C3226CC5761B}"/>
              </a:ext>
            </a:extLst>
          </p:cNvPr>
          <p:cNvSpPr txBox="1">
            <a:spLocks/>
          </p:cNvSpPr>
          <p:nvPr/>
        </p:nvSpPr>
        <p:spPr>
          <a:xfrm>
            <a:off x="11579352" y="6425409"/>
            <a:ext cx="476250" cy="21600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AED25-F67B-4389-AF81-088E5999745F}" type="slidenum">
              <a:rPr lang="en-US" sz="700" smtClean="0"/>
              <a:pPr algn="r"/>
              <a:t>38</a:t>
            </a:fld>
            <a:endParaRPr lang="en-US" sz="700"/>
          </a:p>
        </p:txBody>
      </p:sp>
      <p:cxnSp>
        <p:nvCxnSpPr>
          <p:cNvPr id="5" name="Straight Connector 4">
            <a:extLst>
              <a:ext uri="{FF2B5EF4-FFF2-40B4-BE49-F238E27FC236}">
                <a16:creationId xmlns:a16="http://schemas.microsoft.com/office/drawing/2014/main" id="{E68A5C9C-7B19-4D25-980C-77C4D3D799CB}"/>
              </a:ext>
            </a:extLst>
          </p:cNvPr>
          <p:cNvCxnSpPr/>
          <p:nvPr/>
        </p:nvCxnSpPr>
        <p:spPr>
          <a:xfrm>
            <a:off x="7488634" y="1580660"/>
            <a:ext cx="27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0B65E2-4BB4-41DF-9E32-B88B4DE674CA}"/>
              </a:ext>
            </a:extLst>
          </p:cNvPr>
          <p:cNvSpPr txBox="1"/>
          <p:nvPr/>
        </p:nvSpPr>
        <p:spPr>
          <a:xfrm>
            <a:off x="7334131" y="1319803"/>
            <a:ext cx="579005" cy="261610"/>
          </a:xfrm>
          <a:prstGeom prst="rect">
            <a:avLst/>
          </a:prstGeom>
          <a:noFill/>
        </p:spPr>
        <p:txBody>
          <a:bodyPr wrap="none" rtlCol="0">
            <a:spAutoFit/>
          </a:bodyPr>
          <a:lstStyle/>
          <a:p>
            <a:r>
              <a:rPr lang="de-CH" sz="1100">
                <a:solidFill>
                  <a:schemeClr val="bg1"/>
                </a:solidFill>
              </a:rPr>
              <a:t>50 µm</a:t>
            </a:r>
          </a:p>
        </p:txBody>
      </p:sp>
      <p:cxnSp>
        <p:nvCxnSpPr>
          <p:cNvPr id="19" name="Straight Connector 18">
            <a:extLst>
              <a:ext uri="{FF2B5EF4-FFF2-40B4-BE49-F238E27FC236}">
                <a16:creationId xmlns:a16="http://schemas.microsoft.com/office/drawing/2014/main" id="{0E94DC56-B0C7-44FF-AC6B-129570D2EAF7}"/>
              </a:ext>
            </a:extLst>
          </p:cNvPr>
          <p:cNvCxnSpPr/>
          <p:nvPr/>
        </p:nvCxnSpPr>
        <p:spPr>
          <a:xfrm>
            <a:off x="10460434" y="1580660"/>
            <a:ext cx="27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5EA09C-4A31-46C4-A444-92B199C7D792}"/>
              </a:ext>
            </a:extLst>
          </p:cNvPr>
          <p:cNvSpPr txBox="1"/>
          <p:nvPr/>
        </p:nvSpPr>
        <p:spPr>
          <a:xfrm>
            <a:off x="10305931" y="1319803"/>
            <a:ext cx="579005" cy="261610"/>
          </a:xfrm>
          <a:prstGeom prst="rect">
            <a:avLst/>
          </a:prstGeom>
          <a:noFill/>
        </p:spPr>
        <p:txBody>
          <a:bodyPr wrap="none" rtlCol="0">
            <a:spAutoFit/>
          </a:bodyPr>
          <a:lstStyle/>
          <a:p>
            <a:r>
              <a:rPr lang="de-CH" sz="1100">
                <a:solidFill>
                  <a:schemeClr val="bg1"/>
                </a:solidFill>
              </a:rPr>
              <a:t>50 µm</a:t>
            </a:r>
          </a:p>
        </p:txBody>
      </p:sp>
      <p:sp>
        <p:nvSpPr>
          <p:cNvPr id="8" name="Rectangle 7">
            <a:extLst>
              <a:ext uri="{FF2B5EF4-FFF2-40B4-BE49-F238E27FC236}">
                <a16:creationId xmlns:a16="http://schemas.microsoft.com/office/drawing/2014/main" id="{6C8FB21C-521E-491C-AC3E-1EC724F24327}"/>
              </a:ext>
            </a:extLst>
          </p:cNvPr>
          <p:cNvSpPr/>
          <p:nvPr/>
        </p:nvSpPr>
        <p:spPr>
          <a:xfrm>
            <a:off x="4296599" y="572453"/>
            <a:ext cx="6032421" cy="646331"/>
          </a:xfrm>
          <a:prstGeom prst="rect">
            <a:avLst/>
          </a:prstGeom>
        </p:spPr>
        <p:txBody>
          <a:bodyPr wrap="none">
            <a:spAutoFit/>
          </a:bodyPr>
          <a:lstStyle/>
          <a:p>
            <a:r>
              <a:rPr lang="en-US"/>
              <a:t>Ridge preservation/restoration using d-PTFE membranes</a:t>
            </a:r>
          </a:p>
          <a:p>
            <a:r>
              <a:rPr lang="en-US">
                <a:hlinkClick r:id="rId3"/>
              </a:rPr>
              <a:t>Link to the case series</a:t>
            </a:r>
            <a:endParaRPr lang="de-CH"/>
          </a:p>
        </p:txBody>
      </p:sp>
      <p:sp>
        <p:nvSpPr>
          <p:cNvPr id="29" name="Rectangle 28">
            <a:extLst>
              <a:ext uri="{FF2B5EF4-FFF2-40B4-BE49-F238E27FC236}">
                <a16:creationId xmlns:a16="http://schemas.microsoft.com/office/drawing/2014/main" id="{DECB5469-4FF1-46BE-9521-B1A3FB9969C6}"/>
              </a:ext>
            </a:extLst>
          </p:cNvPr>
          <p:cNvSpPr/>
          <p:nvPr/>
        </p:nvSpPr>
        <p:spPr>
          <a:xfrm>
            <a:off x="4296599" y="1423603"/>
            <a:ext cx="6917388" cy="923330"/>
          </a:xfrm>
          <a:prstGeom prst="rect">
            <a:avLst/>
          </a:prstGeom>
        </p:spPr>
        <p:txBody>
          <a:bodyPr wrap="square">
            <a:spAutoFit/>
          </a:bodyPr>
          <a:lstStyle/>
          <a:p>
            <a:r>
              <a:rPr lang="en-US"/>
              <a:t>Management of the exposure of a dense PTFE (d-PTFE) membrane in guided bone regeneration (GBR): A case report</a:t>
            </a:r>
          </a:p>
          <a:p>
            <a:r>
              <a:rPr lang="en-US">
                <a:hlinkClick r:id="rId4"/>
              </a:rPr>
              <a:t>Link to the case series</a:t>
            </a:r>
            <a:endParaRPr lang="de-CH"/>
          </a:p>
        </p:txBody>
      </p:sp>
    </p:spTree>
    <p:extLst>
      <p:ext uri="{BB962C8B-B14F-4D97-AF65-F5344CB8AC3E}">
        <p14:creationId xmlns:p14="http://schemas.microsoft.com/office/powerpoint/2010/main" val="399031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637211-5DD9-40D4-8143-6722296C567A}"/>
              </a:ext>
            </a:extLst>
          </p:cNvPr>
          <p:cNvSpPr/>
          <p:nvPr/>
        </p:nvSpPr>
        <p:spPr>
          <a:xfrm>
            <a:off x="10401300" y="152400"/>
            <a:ext cx="1571625"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Picture 3">
            <a:extLst>
              <a:ext uri="{FF2B5EF4-FFF2-40B4-BE49-F238E27FC236}">
                <a16:creationId xmlns:a16="http://schemas.microsoft.com/office/drawing/2014/main" id="{B325ECB3-19FA-46DA-B7A6-5E2AC4F124D6}"/>
              </a:ext>
            </a:extLst>
          </p:cNvPr>
          <p:cNvPicPr>
            <a:picLocks noChangeAspect="1"/>
          </p:cNvPicPr>
          <p:nvPr/>
        </p:nvPicPr>
        <p:blipFill rotWithShape="1">
          <a:blip r:embed="rId2"/>
          <a:srcRect b="23389"/>
          <a:stretch/>
        </p:blipFill>
        <p:spPr>
          <a:xfrm>
            <a:off x="342900" y="1057275"/>
            <a:ext cx="11372850" cy="5683575"/>
          </a:xfrm>
          <a:prstGeom prst="rect">
            <a:avLst/>
          </a:prstGeom>
        </p:spPr>
      </p:pic>
      <p:sp>
        <p:nvSpPr>
          <p:cNvPr id="6" name="Inhaltsplatzhalter 3">
            <a:extLst>
              <a:ext uri="{FF2B5EF4-FFF2-40B4-BE49-F238E27FC236}">
                <a16:creationId xmlns:a16="http://schemas.microsoft.com/office/drawing/2014/main" id="{9D9C78A6-B8DC-41C0-8AB8-6E775A32F549}"/>
              </a:ext>
            </a:extLst>
          </p:cNvPr>
          <p:cNvSpPr txBox="1">
            <a:spLocks/>
          </p:cNvSpPr>
          <p:nvPr/>
        </p:nvSpPr>
        <p:spPr>
          <a:xfrm>
            <a:off x="231900" y="284865"/>
            <a:ext cx="9307754" cy="937266"/>
          </a:xfrm>
          <a:prstGeom prst="rect">
            <a:avLst/>
          </a:prstGeom>
        </p:spPr>
        <p:txBody>
          <a:bodyPr vert="horz" lIns="0" tIns="0" rIns="0" bIns="0" rtlCol="0">
            <a:normAutofit/>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800" b="1" kern="1200" cap="none" spc="0" baseline="0">
                <a:solidFill>
                  <a:schemeClr val="tx1"/>
                </a:solidFill>
                <a:latin typeface="+mn-lt"/>
                <a:ea typeface="+mn-ea"/>
                <a:cs typeface="+mn-cs"/>
              </a:defRPr>
            </a:lvl1pPr>
            <a:lvl2pPr marL="457200" indent="0" algn="ctr" defTabSz="914400" rtl="0" eaLnBrk="1" latinLnBrk="0" hangingPunct="1">
              <a:lnSpc>
                <a:spcPct val="110000"/>
              </a:lnSpc>
              <a:spcBef>
                <a:spcPts val="600"/>
              </a:spcBef>
              <a:spcAft>
                <a:spcPts val="0"/>
              </a:spcAft>
              <a:buFont typeface="Symbol" panose="05050102010706020507" pitchFamily="18" charset="2"/>
              <a:buNone/>
              <a:defRPr sz="2000" kern="1200" spc="0" baseline="0">
                <a:solidFill>
                  <a:srgbClr val="000000"/>
                </a:solidFill>
                <a:latin typeface="+mn-lt"/>
                <a:ea typeface="+mn-ea"/>
                <a:cs typeface="+mn-cs"/>
              </a:defRPr>
            </a:lvl2pPr>
            <a:lvl3pPr marL="914400" indent="0" algn="ctr" defTabSz="914400" rtl="0" eaLnBrk="1" latinLnBrk="0" hangingPunct="1">
              <a:lnSpc>
                <a:spcPct val="110000"/>
              </a:lnSpc>
              <a:spcBef>
                <a:spcPts val="600"/>
              </a:spcBef>
              <a:spcAft>
                <a:spcPts val="0"/>
              </a:spcAft>
              <a:buFont typeface="Symbol" panose="05050102010706020507" pitchFamily="18" charset="2"/>
              <a:buNone/>
              <a:defRPr sz="1800" kern="1200" spc="0" baseline="0">
                <a:solidFill>
                  <a:srgbClr val="000000"/>
                </a:solidFill>
                <a:latin typeface="+mn-lt"/>
                <a:ea typeface="+mn-ea"/>
                <a:cs typeface="+mn-cs"/>
              </a:defRPr>
            </a:lvl3pPr>
            <a:lvl4pPr marL="13716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4pPr>
            <a:lvl5pPr marL="18288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a:t>Article list</a:t>
            </a:r>
          </a:p>
        </p:txBody>
      </p:sp>
    </p:spTree>
    <p:extLst>
      <p:ext uri="{BB962C8B-B14F-4D97-AF65-F5344CB8AC3E}">
        <p14:creationId xmlns:p14="http://schemas.microsoft.com/office/powerpoint/2010/main" val="27610449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23B1779-B7E6-481A-BFB5-ECEB50583127}"/>
              </a:ext>
            </a:extLst>
          </p:cNvPr>
          <p:cNvGrpSpPr/>
          <p:nvPr/>
        </p:nvGrpSpPr>
        <p:grpSpPr>
          <a:xfrm>
            <a:off x="323610" y="1682444"/>
            <a:ext cx="4562167" cy="4413556"/>
            <a:chOff x="323610" y="1305072"/>
            <a:chExt cx="4562167" cy="3952728"/>
          </a:xfrm>
        </p:grpSpPr>
        <p:sp>
          <p:nvSpPr>
            <p:cNvPr id="10" name="Rectangle 9">
              <a:extLst>
                <a:ext uri="{FF2B5EF4-FFF2-40B4-BE49-F238E27FC236}">
                  <a16:creationId xmlns:a16="http://schemas.microsoft.com/office/drawing/2014/main" id="{27610E42-A82F-463A-8AF5-471CB18DA099}"/>
                </a:ext>
              </a:extLst>
            </p:cNvPr>
            <p:cNvSpPr/>
            <p:nvPr/>
          </p:nvSpPr>
          <p:spPr>
            <a:xfrm>
              <a:off x="323610" y="1305072"/>
              <a:ext cx="4562167" cy="3952728"/>
            </a:xfrm>
            <a:prstGeom prst="rect">
              <a:avLst/>
            </a:prstGeom>
            <a:solidFill>
              <a:srgbClr val="007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Box 10">
              <a:extLst>
                <a:ext uri="{FF2B5EF4-FFF2-40B4-BE49-F238E27FC236}">
                  <a16:creationId xmlns:a16="http://schemas.microsoft.com/office/drawing/2014/main" id="{055128D2-F294-4724-932F-7AF37F1521B6}"/>
                </a:ext>
              </a:extLst>
            </p:cNvPr>
            <p:cNvSpPr txBox="1"/>
            <p:nvPr/>
          </p:nvSpPr>
          <p:spPr>
            <a:xfrm>
              <a:off x="323610" y="1305072"/>
              <a:ext cx="4562167" cy="716667"/>
            </a:xfrm>
            <a:prstGeom prst="rect">
              <a:avLst/>
            </a:prstGeom>
            <a:solidFill>
              <a:srgbClr val="007398"/>
            </a:solidFill>
            <a:ln>
              <a:noFill/>
            </a:ln>
          </p:spPr>
          <p:txBody>
            <a:bodyPr wrap="square" rtlCol="0">
              <a:spAutoFit/>
            </a:bodyPr>
            <a:lstStyle/>
            <a:p>
              <a:r>
                <a:rPr lang="de-CH" sz="2800" b="1">
                  <a:solidFill>
                    <a:schemeClr val="bg1"/>
                  </a:solidFill>
                </a:rPr>
                <a:t>creos</a:t>
              </a:r>
              <a:r>
                <a:rPr lang="de-CH" sz="2800" b="1" baseline="30000">
                  <a:solidFill>
                    <a:schemeClr val="bg1"/>
                  </a:solidFill>
                </a:rPr>
                <a:t>TM</a:t>
              </a:r>
              <a:r>
                <a:rPr lang="de-CH" sz="2800" b="1">
                  <a:solidFill>
                    <a:schemeClr val="bg1"/>
                  </a:solidFill>
                </a:rPr>
                <a:t> syntoprotect</a:t>
              </a:r>
            </a:p>
            <a:p>
              <a:r>
                <a:rPr lang="de-CH" b="1">
                  <a:solidFill>
                    <a:schemeClr val="bg1"/>
                  </a:solidFill>
                </a:rPr>
                <a:t>PTFE membranes</a:t>
              </a:r>
            </a:p>
          </p:txBody>
        </p:sp>
      </p:grpSp>
      <p:sp>
        <p:nvSpPr>
          <p:cNvPr id="13" name="Inhaltsplatzhalter 3">
            <a:extLst>
              <a:ext uri="{FF2B5EF4-FFF2-40B4-BE49-F238E27FC236}">
                <a16:creationId xmlns:a16="http://schemas.microsoft.com/office/drawing/2014/main" id="{29D4165A-C175-474D-8D4E-9B9BED72C841}"/>
              </a:ext>
            </a:extLst>
          </p:cNvPr>
          <p:cNvSpPr txBox="1">
            <a:spLocks/>
          </p:cNvSpPr>
          <p:nvPr/>
        </p:nvSpPr>
        <p:spPr>
          <a:xfrm>
            <a:off x="231900" y="284865"/>
            <a:ext cx="9307754" cy="937266"/>
          </a:xfrm>
          <a:prstGeom prst="rect">
            <a:avLst/>
          </a:prstGeom>
        </p:spPr>
        <p:txBody>
          <a:bodyPr vert="horz" lIns="0" tIns="0" rIns="0" bIns="0" rtlCol="0">
            <a:normAutofit fontScale="77500" lnSpcReduction="20000"/>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800" b="1" kern="1200" cap="none" spc="0" baseline="0">
                <a:solidFill>
                  <a:schemeClr val="tx1"/>
                </a:solidFill>
                <a:latin typeface="+mn-lt"/>
                <a:ea typeface="+mn-ea"/>
                <a:cs typeface="+mn-cs"/>
              </a:defRPr>
            </a:lvl1pPr>
            <a:lvl2pPr marL="457200" indent="0" algn="ctr" defTabSz="914400" rtl="0" eaLnBrk="1" latinLnBrk="0" hangingPunct="1">
              <a:lnSpc>
                <a:spcPct val="110000"/>
              </a:lnSpc>
              <a:spcBef>
                <a:spcPts val="600"/>
              </a:spcBef>
              <a:spcAft>
                <a:spcPts val="0"/>
              </a:spcAft>
              <a:buFont typeface="Symbol" panose="05050102010706020507" pitchFamily="18" charset="2"/>
              <a:buNone/>
              <a:defRPr sz="2000" kern="1200" spc="0" baseline="0">
                <a:solidFill>
                  <a:srgbClr val="000000"/>
                </a:solidFill>
                <a:latin typeface="+mn-lt"/>
                <a:ea typeface="+mn-ea"/>
                <a:cs typeface="+mn-cs"/>
              </a:defRPr>
            </a:lvl2pPr>
            <a:lvl3pPr marL="914400" indent="0" algn="ctr" defTabSz="914400" rtl="0" eaLnBrk="1" latinLnBrk="0" hangingPunct="1">
              <a:lnSpc>
                <a:spcPct val="110000"/>
              </a:lnSpc>
              <a:spcBef>
                <a:spcPts val="600"/>
              </a:spcBef>
              <a:spcAft>
                <a:spcPts val="0"/>
              </a:spcAft>
              <a:buFont typeface="Symbol" panose="05050102010706020507" pitchFamily="18" charset="2"/>
              <a:buNone/>
              <a:defRPr sz="1800" kern="1200" spc="0" baseline="0">
                <a:solidFill>
                  <a:srgbClr val="000000"/>
                </a:solidFill>
                <a:latin typeface="+mn-lt"/>
                <a:ea typeface="+mn-ea"/>
                <a:cs typeface="+mn-cs"/>
              </a:defRPr>
            </a:lvl3pPr>
            <a:lvl4pPr marL="13716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4pPr>
            <a:lvl5pPr marL="18288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err="1"/>
              <a:t>creos</a:t>
            </a:r>
            <a:r>
              <a:rPr lang="en-US" sz="4000" baseline="30000" err="1"/>
              <a:t>TM</a:t>
            </a:r>
            <a:r>
              <a:rPr lang="en-US" sz="4000"/>
              <a:t> syntoprotect product range </a:t>
            </a:r>
          </a:p>
          <a:p>
            <a:r>
              <a:rPr lang="en-US" sz="4000"/>
              <a:t>comprises two product types</a:t>
            </a:r>
          </a:p>
        </p:txBody>
      </p:sp>
      <p:sp>
        <p:nvSpPr>
          <p:cNvPr id="2" name="TextBox 1">
            <a:extLst>
              <a:ext uri="{FF2B5EF4-FFF2-40B4-BE49-F238E27FC236}">
                <a16:creationId xmlns:a16="http://schemas.microsoft.com/office/drawing/2014/main" id="{3BF2D038-174C-46F7-8F23-0F660EB65016}"/>
              </a:ext>
            </a:extLst>
          </p:cNvPr>
          <p:cNvSpPr txBox="1"/>
          <p:nvPr/>
        </p:nvSpPr>
        <p:spPr>
          <a:xfrm>
            <a:off x="323609" y="5064009"/>
            <a:ext cx="4590764" cy="923330"/>
          </a:xfrm>
          <a:prstGeom prst="rect">
            <a:avLst/>
          </a:prstGeom>
          <a:noFill/>
        </p:spPr>
        <p:txBody>
          <a:bodyPr wrap="square" rtlCol="0">
            <a:spAutoFit/>
          </a:bodyPr>
          <a:lstStyle/>
          <a:p>
            <a:pPr algn="ctr"/>
            <a:r>
              <a:rPr lang="de-CH" b="1" i="1">
                <a:solidFill>
                  <a:schemeClr val="bg1"/>
                </a:solidFill>
              </a:rPr>
              <a:t>Ideal dental membrane for socket grafting and grafting where primary closure is not possible</a:t>
            </a:r>
          </a:p>
        </p:txBody>
      </p:sp>
      <p:grpSp>
        <p:nvGrpSpPr>
          <p:cNvPr id="15" name="Group 14">
            <a:extLst>
              <a:ext uri="{FF2B5EF4-FFF2-40B4-BE49-F238E27FC236}">
                <a16:creationId xmlns:a16="http://schemas.microsoft.com/office/drawing/2014/main" id="{E4865A51-84CC-487B-9F6C-0C116083C44D}"/>
              </a:ext>
            </a:extLst>
          </p:cNvPr>
          <p:cNvGrpSpPr/>
          <p:nvPr/>
        </p:nvGrpSpPr>
        <p:grpSpPr>
          <a:xfrm>
            <a:off x="5017919" y="1682444"/>
            <a:ext cx="6755835" cy="4413556"/>
            <a:chOff x="5032187" y="1305072"/>
            <a:chExt cx="6755835" cy="3952728"/>
          </a:xfrm>
          <a:solidFill>
            <a:srgbClr val="E03E52"/>
          </a:solidFill>
        </p:grpSpPr>
        <p:sp>
          <p:nvSpPr>
            <p:cNvPr id="22" name="Rectangle 21">
              <a:extLst>
                <a:ext uri="{FF2B5EF4-FFF2-40B4-BE49-F238E27FC236}">
                  <a16:creationId xmlns:a16="http://schemas.microsoft.com/office/drawing/2014/main" id="{B56A191D-423E-43E6-A8F4-D21B8937AF0F}"/>
                </a:ext>
              </a:extLst>
            </p:cNvPr>
            <p:cNvSpPr/>
            <p:nvPr/>
          </p:nvSpPr>
          <p:spPr>
            <a:xfrm>
              <a:off x="5032187" y="1305072"/>
              <a:ext cx="6755835" cy="39527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TextBox 23">
              <a:extLst>
                <a:ext uri="{FF2B5EF4-FFF2-40B4-BE49-F238E27FC236}">
                  <a16:creationId xmlns:a16="http://schemas.microsoft.com/office/drawing/2014/main" id="{1236A86B-8605-441B-92A4-5D58C72AEE7E}"/>
                </a:ext>
              </a:extLst>
            </p:cNvPr>
            <p:cNvSpPr txBox="1"/>
            <p:nvPr/>
          </p:nvSpPr>
          <p:spPr>
            <a:xfrm>
              <a:off x="5032187" y="1305072"/>
              <a:ext cx="6755835" cy="716667"/>
            </a:xfrm>
            <a:prstGeom prst="rect">
              <a:avLst/>
            </a:prstGeom>
            <a:grpFill/>
            <a:ln>
              <a:noFill/>
            </a:ln>
          </p:spPr>
          <p:txBody>
            <a:bodyPr wrap="square" rtlCol="0">
              <a:spAutoFit/>
            </a:bodyPr>
            <a:lstStyle/>
            <a:p>
              <a:r>
                <a:rPr lang="de-CH" sz="2800" b="1">
                  <a:solidFill>
                    <a:schemeClr val="bg1"/>
                  </a:solidFill>
                </a:rPr>
                <a:t>creos</a:t>
              </a:r>
              <a:r>
                <a:rPr lang="de-CH" sz="2800" b="1" baseline="30000">
                  <a:solidFill>
                    <a:schemeClr val="bg1"/>
                  </a:solidFill>
                </a:rPr>
                <a:t>TM</a:t>
              </a:r>
              <a:r>
                <a:rPr lang="de-CH" sz="2800" b="1">
                  <a:solidFill>
                    <a:schemeClr val="bg1"/>
                  </a:solidFill>
                </a:rPr>
                <a:t> syntoprotect</a:t>
              </a:r>
            </a:p>
            <a:p>
              <a:r>
                <a:rPr lang="de-CH" b="1">
                  <a:solidFill>
                    <a:schemeClr val="bg1"/>
                  </a:solidFill>
                </a:rPr>
                <a:t>Ti-reinforced PTFE membranes</a:t>
              </a:r>
            </a:p>
          </p:txBody>
        </p:sp>
      </p:grpSp>
      <p:grpSp>
        <p:nvGrpSpPr>
          <p:cNvPr id="7" name="Group 6">
            <a:extLst>
              <a:ext uri="{FF2B5EF4-FFF2-40B4-BE49-F238E27FC236}">
                <a16:creationId xmlns:a16="http://schemas.microsoft.com/office/drawing/2014/main" id="{BC4522BC-40BB-4797-B4C6-8FA8CD37C7E0}"/>
              </a:ext>
            </a:extLst>
          </p:cNvPr>
          <p:cNvGrpSpPr/>
          <p:nvPr/>
        </p:nvGrpSpPr>
        <p:grpSpPr>
          <a:xfrm>
            <a:off x="789132" y="2782669"/>
            <a:ext cx="3631121" cy="2529337"/>
            <a:chOff x="2871235" y="0"/>
            <a:chExt cx="10039594" cy="6993300"/>
          </a:xfrm>
        </p:grpSpPr>
        <p:pic>
          <p:nvPicPr>
            <p:cNvPr id="4" name="Picture 3" descr="Icon&#10;&#10;Description automatically generated">
              <a:extLst>
                <a:ext uri="{FF2B5EF4-FFF2-40B4-BE49-F238E27FC236}">
                  <a16:creationId xmlns:a16="http://schemas.microsoft.com/office/drawing/2014/main" id="{BB095F45-735A-48CA-9049-4F63E02125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1235" y="0"/>
              <a:ext cx="6449530" cy="6858000"/>
            </a:xfrm>
            <a:prstGeom prst="rect">
              <a:avLst/>
            </a:prstGeom>
          </p:spPr>
        </p:pic>
        <p:pic>
          <p:nvPicPr>
            <p:cNvPr id="6" name="Picture 5" descr="Icon&#10;&#10;Description automatically generated">
              <a:extLst>
                <a:ext uri="{FF2B5EF4-FFF2-40B4-BE49-F238E27FC236}">
                  <a16:creationId xmlns:a16="http://schemas.microsoft.com/office/drawing/2014/main" id="{A291D531-FD16-40CE-A2B8-2DD0E0D46B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61299" y="135300"/>
              <a:ext cx="6449530" cy="6858000"/>
            </a:xfrm>
            <a:prstGeom prst="rect">
              <a:avLst/>
            </a:prstGeom>
          </p:spPr>
        </p:pic>
      </p:grpSp>
      <p:grpSp>
        <p:nvGrpSpPr>
          <p:cNvPr id="46" name="Group 45">
            <a:extLst>
              <a:ext uri="{FF2B5EF4-FFF2-40B4-BE49-F238E27FC236}">
                <a16:creationId xmlns:a16="http://schemas.microsoft.com/office/drawing/2014/main" id="{692F1BD4-9E5F-4270-BDFF-53422ACA3019}"/>
              </a:ext>
            </a:extLst>
          </p:cNvPr>
          <p:cNvGrpSpPr/>
          <p:nvPr/>
        </p:nvGrpSpPr>
        <p:grpSpPr>
          <a:xfrm>
            <a:off x="5867989" y="2129200"/>
            <a:ext cx="5177823" cy="3281926"/>
            <a:chOff x="5806839" y="2049908"/>
            <a:chExt cx="5297922" cy="3358050"/>
          </a:xfrm>
        </p:grpSpPr>
        <p:pic>
          <p:nvPicPr>
            <p:cNvPr id="16" name="Picture 15">
              <a:extLst>
                <a:ext uri="{FF2B5EF4-FFF2-40B4-BE49-F238E27FC236}">
                  <a16:creationId xmlns:a16="http://schemas.microsoft.com/office/drawing/2014/main" id="{00E908EB-4271-4344-8885-C5B7F9D1BA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8205" y="3985486"/>
              <a:ext cx="1337748" cy="1422472"/>
            </a:xfrm>
            <a:prstGeom prst="rect">
              <a:avLst/>
            </a:prstGeom>
          </p:spPr>
        </p:pic>
        <p:pic>
          <p:nvPicPr>
            <p:cNvPr id="18" name="Picture 17">
              <a:extLst>
                <a:ext uri="{FF2B5EF4-FFF2-40B4-BE49-F238E27FC236}">
                  <a16:creationId xmlns:a16="http://schemas.microsoft.com/office/drawing/2014/main" id="{7F029401-0AD7-4637-9A63-31C7415BAD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06839" y="2052305"/>
              <a:ext cx="1337748" cy="1422472"/>
            </a:xfrm>
            <a:prstGeom prst="rect">
              <a:avLst/>
            </a:prstGeom>
          </p:spPr>
        </p:pic>
        <p:pic>
          <p:nvPicPr>
            <p:cNvPr id="20" name="Picture 19">
              <a:extLst>
                <a:ext uri="{FF2B5EF4-FFF2-40B4-BE49-F238E27FC236}">
                  <a16:creationId xmlns:a16="http://schemas.microsoft.com/office/drawing/2014/main" id="{84DC5039-E7C4-484F-AD29-E0D722905B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10889" y="2049908"/>
              <a:ext cx="1337748" cy="1422472"/>
            </a:xfrm>
            <a:prstGeom prst="rect">
              <a:avLst/>
            </a:prstGeom>
          </p:spPr>
        </p:pic>
        <p:pic>
          <p:nvPicPr>
            <p:cNvPr id="26" name="Picture 25">
              <a:extLst>
                <a:ext uri="{FF2B5EF4-FFF2-40B4-BE49-F238E27FC236}">
                  <a16:creationId xmlns:a16="http://schemas.microsoft.com/office/drawing/2014/main" id="{0DCAA021-4BEB-41F1-9D5D-F215D8160B4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14939" y="2071433"/>
              <a:ext cx="1337748" cy="1422472"/>
            </a:xfrm>
            <a:prstGeom prst="rect">
              <a:avLst/>
            </a:prstGeom>
          </p:spPr>
        </p:pic>
        <p:pic>
          <p:nvPicPr>
            <p:cNvPr id="28" name="Picture 27">
              <a:extLst>
                <a:ext uri="{FF2B5EF4-FFF2-40B4-BE49-F238E27FC236}">
                  <a16:creationId xmlns:a16="http://schemas.microsoft.com/office/drawing/2014/main" id="{C7058503-A662-46CD-9364-9A0464D912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27637" y="2071433"/>
              <a:ext cx="1337748" cy="1422472"/>
            </a:xfrm>
            <a:prstGeom prst="rect">
              <a:avLst/>
            </a:prstGeom>
          </p:spPr>
        </p:pic>
        <p:pic>
          <p:nvPicPr>
            <p:cNvPr id="30" name="Picture 29">
              <a:extLst>
                <a:ext uri="{FF2B5EF4-FFF2-40B4-BE49-F238E27FC236}">
                  <a16:creationId xmlns:a16="http://schemas.microsoft.com/office/drawing/2014/main" id="{A6F34359-9CD0-4E37-B587-3B6A3ECEB66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67013" y="2106758"/>
              <a:ext cx="1337748" cy="1422472"/>
            </a:xfrm>
            <a:prstGeom prst="rect">
              <a:avLst/>
            </a:prstGeom>
          </p:spPr>
        </p:pic>
        <p:pic>
          <p:nvPicPr>
            <p:cNvPr id="32" name="Picture 31">
              <a:extLst>
                <a:ext uri="{FF2B5EF4-FFF2-40B4-BE49-F238E27FC236}">
                  <a16:creationId xmlns:a16="http://schemas.microsoft.com/office/drawing/2014/main" id="{75039F78-1A78-4BC9-835F-E1F2815714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54479" y="2910362"/>
              <a:ext cx="1337748" cy="1422472"/>
            </a:xfrm>
            <a:prstGeom prst="rect">
              <a:avLst/>
            </a:prstGeom>
          </p:spPr>
        </p:pic>
        <p:pic>
          <p:nvPicPr>
            <p:cNvPr id="34" name="Picture 33">
              <a:extLst>
                <a:ext uri="{FF2B5EF4-FFF2-40B4-BE49-F238E27FC236}">
                  <a16:creationId xmlns:a16="http://schemas.microsoft.com/office/drawing/2014/main" id="{E74474AB-B8EE-4483-87A2-124BE5371AF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43479" y="2875533"/>
              <a:ext cx="1337748" cy="1422472"/>
            </a:xfrm>
            <a:prstGeom prst="rect">
              <a:avLst/>
            </a:prstGeom>
          </p:spPr>
        </p:pic>
        <p:pic>
          <p:nvPicPr>
            <p:cNvPr id="36" name="Picture 35">
              <a:extLst>
                <a:ext uri="{FF2B5EF4-FFF2-40B4-BE49-F238E27FC236}">
                  <a16:creationId xmlns:a16="http://schemas.microsoft.com/office/drawing/2014/main" id="{6DFB9C1A-FAB3-4EF8-A04B-7FAEEED353A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34153" y="2945985"/>
              <a:ext cx="1337748" cy="1422472"/>
            </a:xfrm>
            <a:prstGeom prst="rect">
              <a:avLst/>
            </a:prstGeom>
          </p:spPr>
        </p:pic>
        <p:pic>
          <p:nvPicPr>
            <p:cNvPr id="38" name="Picture 37">
              <a:extLst>
                <a:ext uri="{FF2B5EF4-FFF2-40B4-BE49-F238E27FC236}">
                  <a16:creationId xmlns:a16="http://schemas.microsoft.com/office/drawing/2014/main" id="{CBF501B2-0509-4CD1-8619-7E7DFC121F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892803" y="3944029"/>
              <a:ext cx="1337748" cy="1422472"/>
            </a:xfrm>
            <a:prstGeom prst="rect">
              <a:avLst/>
            </a:prstGeom>
          </p:spPr>
        </p:pic>
        <p:pic>
          <p:nvPicPr>
            <p:cNvPr id="40" name="Picture 39">
              <a:extLst>
                <a:ext uri="{FF2B5EF4-FFF2-40B4-BE49-F238E27FC236}">
                  <a16:creationId xmlns:a16="http://schemas.microsoft.com/office/drawing/2014/main" id="{A8BA3627-6A64-4910-9FC8-B2C183D66D8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93320" y="2945985"/>
              <a:ext cx="1337748" cy="1422472"/>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B114A7E3-8F91-41ED-8BC1-9982A4FCC23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364296" y="3967079"/>
              <a:ext cx="1337748" cy="1422472"/>
            </a:xfrm>
            <a:prstGeom prst="rect">
              <a:avLst/>
            </a:prstGeom>
          </p:spPr>
        </p:pic>
        <p:pic>
          <p:nvPicPr>
            <p:cNvPr id="44" name="Picture 43">
              <a:extLst>
                <a:ext uri="{FF2B5EF4-FFF2-40B4-BE49-F238E27FC236}">
                  <a16:creationId xmlns:a16="http://schemas.microsoft.com/office/drawing/2014/main" id="{1A9A1F84-0C7B-41C8-A270-CAE123D8735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026548" y="3948672"/>
              <a:ext cx="1337748" cy="1422472"/>
            </a:xfrm>
            <a:prstGeom prst="rect">
              <a:avLst/>
            </a:prstGeom>
          </p:spPr>
        </p:pic>
      </p:grpSp>
      <p:sp>
        <p:nvSpPr>
          <p:cNvPr id="12" name="TextBox 11">
            <a:extLst>
              <a:ext uri="{FF2B5EF4-FFF2-40B4-BE49-F238E27FC236}">
                <a16:creationId xmlns:a16="http://schemas.microsoft.com/office/drawing/2014/main" id="{3BF97EF7-00D4-46A0-ACF1-D67B22EBE9E5}"/>
              </a:ext>
            </a:extLst>
          </p:cNvPr>
          <p:cNvSpPr txBox="1"/>
          <p:nvPr/>
        </p:nvSpPr>
        <p:spPr>
          <a:xfrm>
            <a:off x="5029854" y="5341008"/>
            <a:ext cx="6743900" cy="646331"/>
          </a:xfrm>
          <a:prstGeom prst="rect">
            <a:avLst/>
          </a:prstGeom>
          <a:noFill/>
        </p:spPr>
        <p:txBody>
          <a:bodyPr wrap="square" rtlCol="0">
            <a:spAutoFit/>
          </a:bodyPr>
          <a:lstStyle/>
          <a:p>
            <a:pPr algn="ctr"/>
            <a:r>
              <a:rPr lang="de-CH" b="1" i="1">
                <a:solidFill>
                  <a:schemeClr val="bg1"/>
                </a:solidFill>
              </a:rPr>
              <a:t>Ideal membrane for ridge augmentation and grafting bony defects missing one or more wall</a:t>
            </a:r>
          </a:p>
        </p:txBody>
      </p:sp>
    </p:spTree>
    <p:extLst>
      <p:ext uri="{BB962C8B-B14F-4D97-AF65-F5344CB8AC3E}">
        <p14:creationId xmlns:p14="http://schemas.microsoft.com/office/powerpoint/2010/main" val="362769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80CB35-CB7C-41E9-A447-A3B24E5323D9}"/>
              </a:ext>
            </a:extLst>
          </p:cNvPr>
          <p:cNvSpPr/>
          <p:nvPr/>
        </p:nvSpPr>
        <p:spPr>
          <a:xfrm>
            <a:off x="10429875" y="200026"/>
            <a:ext cx="150495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Picture 3">
            <a:extLst>
              <a:ext uri="{FF2B5EF4-FFF2-40B4-BE49-F238E27FC236}">
                <a16:creationId xmlns:a16="http://schemas.microsoft.com/office/drawing/2014/main" id="{7F936C63-3303-4C8B-B178-C51546FB86F8}"/>
              </a:ext>
            </a:extLst>
          </p:cNvPr>
          <p:cNvPicPr>
            <a:picLocks noChangeAspect="1"/>
          </p:cNvPicPr>
          <p:nvPr/>
        </p:nvPicPr>
        <p:blipFill>
          <a:blip r:embed="rId2"/>
          <a:stretch>
            <a:fillRect/>
          </a:stretch>
        </p:blipFill>
        <p:spPr>
          <a:xfrm>
            <a:off x="723900" y="19050"/>
            <a:ext cx="10744200" cy="6819900"/>
          </a:xfrm>
          <a:prstGeom prst="rect">
            <a:avLst/>
          </a:prstGeom>
        </p:spPr>
      </p:pic>
    </p:spTree>
    <p:extLst>
      <p:ext uri="{BB962C8B-B14F-4D97-AF65-F5344CB8AC3E}">
        <p14:creationId xmlns:p14="http://schemas.microsoft.com/office/powerpoint/2010/main" val="391907929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A385C62-569D-47C1-A987-72B966226034}"/>
              </a:ext>
            </a:extLst>
          </p:cNvPr>
          <p:cNvSpPr txBox="1">
            <a:spLocks/>
          </p:cNvSpPr>
          <p:nvPr/>
        </p:nvSpPr>
        <p:spPr>
          <a:xfrm>
            <a:off x="609600" y="4212544"/>
            <a:ext cx="10972800" cy="2148345"/>
          </a:xfrm>
          <a:prstGeom prst="rect">
            <a:avLst/>
          </a:prstGeom>
        </p:spPr>
        <p:txBody>
          <a:bodyPr vert="horz" wrap="square" lIns="0" tIns="0" rIns="0" bIns="0" rtlCol="0">
            <a:spAutoFit/>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lang="en-US" sz="800" b="0" i="0" u="none" strike="noStrike" kern="1200" cap="none" spc="0" baseline="0" dirty="0" smtClean="0">
                <a:solidFill>
                  <a:schemeClr val="bg1"/>
                </a:solidFill>
                <a:latin typeface="+mn-lt"/>
                <a:ea typeface="+mn-ea"/>
                <a:cs typeface="+mn-cs"/>
              </a:defRPr>
            </a:lvl1pPr>
            <a:lvl2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lang="en-US" sz="1800" kern="1200" spc="0" baseline="0" dirty="0" smtClean="0">
                <a:solidFill>
                  <a:schemeClr val="tx1"/>
                </a:solidFill>
                <a:latin typeface="+mn-lt"/>
                <a:ea typeface="+mn-ea"/>
                <a:cs typeface="+mn-cs"/>
              </a:defRPr>
            </a:lvl2pPr>
            <a:lvl3pPr marL="216000" indent="-216000" algn="l" defTabSz="914400" rtl="0" eaLnBrk="1" latinLnBrk="0" hangingPunct="1">
              <a:lnSpc>
                <a:spcPct val="110000"/>
              </a:lnSpc>
              <a:spcBef>
                <a:spcPts val="600"/>
              </a:spcBef>
              <a:spcAft>
                <a:spcPts val="0"/>
              </a:spcAft>
              <a:buFont typeface="Symbol" panose="05050102010706020507" pitchFamily="18" charset="2"/>
              <a:buChar char="-"/>
              <a:defRPr lang="en-US" sz="1800" kern="1200" spc="0" baseline="0" dirty="0" smtClean="0">
                <a:solidFill>
                  <a:schemeClr val="tx1"/>
                </a:solidFill>
                <a:latin typeface="+mn-lt"/>
                <a:ea typeface="+mn-ea"/>
                <a:cs typeface="+mn-cs"/>
              </a:defRPr>
            </a:lvl3pPr>
            <a:lvl4pPr marL="432000" indent="-216000" algn="l" defTabSz="914400" rtl="0" eaLnBrk="1" latinLnBrk="0" hangingPunct="1">
              <a:lnSpc>
                <a:spcPct val="110000"/>
              </a:lnSpc>
              <a:spcBef>
                <a:spcPts val="600"/>
              </a:spcBef>
              <a:spcAft>
                <a:spcPts val="0"/>
              </a:spcAft>
              <a:buFont typeface="Symbol" panose="05050102010706020507" pitchFamily="18" charset="2"/>
              <a:buChar char="-"/>
              <a:defRPr lang="en-US" sz="1800" kern="1200" spc="0" baseline="0" dirty="0" smtClean="0">
                <a:solidFill>
                  <a:schemeClr val="tx1"/>
                </a:solidFill>
                <a:latin typeface="+mn-lt"/>
                <a:ea typeface="+mn-ea"/>
                <a:cs typeface="+mn-cs"/>
              </a:defRPr>
            </a:lvl4pPr>
            <a:lvl5pPr marL="648000" indent="-216000" algn="l" defTabSz="914400" rtl="0" eaLnBrk="1" latinLnBrk="0" hangingPunct="1">
              <a:lnSpc>
                <a:spcPct val="110000"/>
              </a:lnSpc>
              <a:spcBef>
                <a:spcPts val="600"/>
              </a:spcBef>
              <a:spcAft>
                <a:spcPts val="0"/>
              </a:spcAft>
              <a:buFont typeface="Symbol" panose="05050102010706020507" pitchFamily="18" charset="2"/>
              <a:buChar char="-"/>
              <a:defRPr lang="en-US" sz="1800" kern="1200" spc="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GMT73441 © Nobel Biocare Services AG, 2021 All rights reserved. </a:t>
            </a:r>
          </a:p>
          <a:p>
            <a:r>
              <a:rPr lang="en-US" sz="1050" dirty="0"/>
              <a:t>Disclaimer: Nobel Biocare, the Nobel Biocare logotype and all other trademarks are, if nothing else is stated or is evident from the context in a certain case, trademarks of Nobel Biocare. Please refer to nobelbiocare.com/trademarks for more information. </a:t>
            </a:r>
          </a:p>
          <a:p>
            <a:r>
              <a:rPr lang="en-US" sz="1050" dirty="0"/>
              <a:t>Product images are not necessarily to scale. All product images are for illustration purposes only and may not be an exact representation of the product. </a:t>
            </a:r>
          </a:p>
          <a:p>
            <a:r>
              <a:rPr lang="en-US" sz="1050" dirty="0"/>
              <a:t>Please contact the local Nobel Biocare sales office for current product assortment and availability. Disclaimer: For prescription use only. Caution: Federal (United States) law or the law in your jurisdiction may restrict this device to sale by or on the order of a dentist or a physician. See Instructions For Use for full prescribing information, including indications, contraindications, warnings and precautions</a:t>
            </a:r>
          </a:p>
          <a:p>
            <a:endParaRPr lang="en-US" sz="1050" dirty="0"/>
          </a:p>
          <a:p>
            <a:r>
              <a:rPr lang="en-US" sz="1050" dirty="0"/>
              <a:t>Cytoplast™ (</a:t>
            </a:r>
            <a:r>
              <a:rPr lang="en-US" sz="1050" dirty="0" err="1"/>
              <a:t>Osteogenics</a:t>
            </a:r>
            <a:r>
              <a:rPr lang="en-US" sz="1050" dirty="0"/>
              <a:t> Biomedical, Inc.) is distributed as creos™ syntoprotect since January 2021. Legal Manufacturer: </a:t>
            </a:r>
            <a:r>
              <a:rPr lang="en-US" sz="1050" dirty="0" err="1"/>
              <a:t>Osteogenics</a:t>
            </a:r>
            <a:r>
              <a:rPr lang="en-US" sz="1050" dirty="0"/>
              <a:t> Biomedical, Inc., 4620 71st Street, </a:t>
            </a:r>
            <a:r>
              <a:rPr lang="en-US" sz="1050" dirty="0" err="1"/>
              <a:t>Bldg</a:t>
            </a:r>
            <a:r>
              <a:rPr lang="en-US" sz="1050" dirty="0"/>
              <a:t> 78-79, Lubbock, TX 79424, USA and distributed by Nobel Biocare Services AG.</a:t>
            </a:r>
          </a:p>
        </p:txBody>
      </p:sp>
    </p:spTree>
    <p:extLst>
      <p:ext uri="{BB962C8B-B14F-4D97-AF65-F5344CB8AC3E}">
        <p14:creationId xmlns:p14="http://schemas.microsoft.com/office/powerpoint/2010/main" val="2665585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C53A19-07E0-4EB3-83A2-673E705C2D1D}"/>
              </a:ext>
            </a:extLst>
          </p:cNvPr>
          <p:cNvSpPr txBox="1"/>
          <p:nvPr/>
        </p:nvSpPr>
        <p:spPr>
          <a:xfrm>
            <a:off x="4384714" y="220608"/>
            <a:ext cx="6027647" cy="3693319"/>
          </a:xfrm>
          <a:prstGeom prst="rect">
            <a:avLst/>
          </a:prstGeom>
          <a:noFill/>
        </p:spPr>
        <p:txBody>
          <a:bodyPr wrap="square" rtlCol="0">
            <a:spAutoFit/>
          </a:bodyPr>
          <a:lstStyle/>
          <a:p>
            <a:pPr marL="285750" indent="-285750">
              <a:buFont typeface="Arial" panose="020B0604020202020204" pitchFamily="34" charset="0"/>
              <a:buChar char="•"/>
            </a:pPr>
            <a:r>
              <a:rPr lang="en-US"/>
              <a:t>PTFE is a </a:t>
            </a:r>
            <a:r>
              <a:rPr lang="en-US" b="1">
                <a:solidFill>
                  <a:srgbClr val="E03E52"/>
                </a:solidFill>
              </a:rPr>
              <a:t>synthetic </a:t>
            </a:r>
            <a:r>
              <a:rPr lang="en-US"/>
              <a:t>polymer that is non-resorbable, biologically inert and chemically non-reactive, and therefore an </a:t>
            </a:r>
            <a:r>
              <a:rPr lang="en-US" b="1">
                <a:solidFill>
                  <a:srgbClr val="E03E52"/>
                </a:solidFill>
              </a:rPr>
              <a:t>ideal material </a:t>
            </a:r>
            <a:r>
              <a:rPr lang="en-US"/>
              <a:t>for many </a:t>
            </a:r>
            <a:r>
              <a:rPr lang="de-CH"/>
              <a:t>medical device applications.</a:t>
            </a:r>
          </a:p>
          <a:p>
            <a:pPr marL="285750" indent="-285750">
              <a:buFont typeface="Arial" panose="020B0604020202020204" pitchFamily="34" charset="0"/>
              <a:buChar char="•"/>
            </a:pPr>
            <a:endParaRPr lang="de-CH"/>
          </a:p>
          <a:p>
            <a:pPr marL="285750" indent="-285750">
              <a:buFont typeface="Arial" panose="020B0604020202020204" pitchFamily="34" charset="0"/>
              <a:buChar char="•"/>
            </a:pPr>
            <a:r>
              <a:rPr lang="en-US"/>
              <a:t>Colloquially, PTFE-based materials are often referred to by the trade name </a:t>
            </a:r>
            <a:r>
              <a:rPr lang="en-US" b="1">
                <a:solidFill>
                  <a:srgbClr val="E03E52"/>
                </a:solidFill>
              </a:rPr>
              <a:t>Teflon</a:t>
            </a:r>
            <a:r>
              <a:rPr lang="en-US"/>
              <a:t> from DuPont</a:t>
            </a:r>
          </a:p>
          <a:p>
            <a:endParaRPr lang="de-CH"/>
          </a:p>
          <a:p>
            <a:pPr marL="285750" indent="-285750">
              <a:buFont typeface="Arial" panose="020B0604020202020204" pitchFamily="34" charset="0"/>
              <a:buChar char="•"/>
            </a:pPr>
            <a:r>
              <a:rPr lang="en-US"/>
              <a:t>In addition to its long history in the field of guided bone regeneration (GBR), </a:t>
            </a:r>
            <a:r>
              <a:rPr lang="en-US" b="1">
                <a:solidFill>
                  <a:srgbClr val="E03E52"/>
                </a:solidFill>
              </a:rPr>
              <a:t>PTFE has been used </a:t>
            </a:r>
            <a:r>
              <a:rPr lang="en-US"/>
              <a:t>for over 30 years in </a:t>
            </a:r>
            <a:r>
              <a:rPr lang="en-US" b="1">
                <a:solidFill>
                  <a:srgbClr val="E03E52"/>
                </a:solidFill>
              </a:rPr>
              <a:t>cardiovascular applications </a:t>
            </a:r>
            <a:r>
              <a:rPr lang="en-US"/>
              <a:t>such as suture, vascular grafts and heart valves.</a:t>
            </a:r>
            <a:endParaRPr lang="de-CH"/>
          </a:p>
          <a:p>
            <a:pPr marL="285750" indent="-285750">
              <a:buFont typeface="Arial" panose="020B0604020202020204" pitchFamily="34" charset="0"/>
              <a:buChar char="•"/>
            </a:pPr>
            <a:endParaRPr lang="de-CH"/>
          </a:p>
        </p:txBody>
      </p:sp>
      <p:sp>
        <p:nvSpPr>
          <p:cNvPr id="3" name="Rectangle 2">
            <a:extLst>
              <a:ext uri="{FF2B5EF4-FFF2-40B4-BE49-F238E27FC236}">
                <a16:creationId xmlns:a16="http://schemas.microsoft.com/office/drawing/2014/main" id="{959C38FE-7CF9-411A-9869-1218411F1D6B}"/>
              </a:ext>
            </a:extLst>
          </p:cNvPr>
          <p:cNvSpPr/>
          <p:nvPr/>
        </p:nvSpPr>
        <p:spPr>
          <a:xfrm>
            <a:off x="0" y="0"/>
            <a:ext cx="4048776" cy="6858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4800"/>
              <a:t>What is PTFE*?</a:t>
            </a:r>
          </a:p>
          <a:p>
            <a:endParaRPr lang="en-US" sz="4800"/>
          </a:p>
          <a:p>
            <a:r>
              <a:rPr lang="en-US" sz="2800"/>
              <a:t>(the material from which creos syntoprotect is made)</a:t>
            </a:r>
          </a:p>
          <a:p>
            <a:endParaRPr lang="en-US" sz="2800"/>
          </a:p>
          <a:p>
            <a:endParaRPr lang="en-US" sz="2800"/>
          </a:p>
          <a:p>
            <a:endParaRPr lang="en-US" sz="2800"/>
          </a:p>
          <a:p>
            <a:endParaRPr lang="en-US" sz="2800"/>
          </a:p>
          <a:p>
            <a:endParaRPr lang="en-US" sz="2800"/>
          </a:p>
          <a:p>
            <a:endParaRPr lang="en-US" sz="2800"/>
          </a:p>
          <a:p>
            <a:r>
              <a:rPr lang="en-US" sz="2800"/>
              <a:t>*polytetrafluoroethylene</a:t>
            </a:r>
          </a:p>
        </p:txBody>
      </p:sp>
    </p:spTree>
    <p:extLst>
      <p:ext uri="{BB962C8B-B14F-4D97-AF65-F5344CB8AC3E}">
        <p14:creationId xmlns:p14="http://schemas.microsoft.com/office/powerpoint/2010/main" val="27515664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3">
            <a:extLst>
              <a:ext uri="{FF2B5EF4-FFF2-40B4-BE49-F238E27FC236}">
                <a16:creationId xmlns:a16="http://schemas.microsoft.com/office/drawing/2014/main" id="{D5FE536A-D566-4B00-BA4E-75AB28992329}"/>
              </a:ext>
            </a:extLst>
          </p:cNvPr>
          <p:cNvSpPr txBox="1">
            <a:spLocks/>
          </p:cNvSpPr>
          <p:nvPr/>
        </p:nvSpPr>
        <p:spPr>
          <a:xfrm>
            <a:off x="231900" y="284865"/>
            <a:ext cx="9307754" cy="937266"/>
          </a:xfrm>
          <a:prstGeom prst="rect">
            <a:avLst/>
          </a:prstGeom>
        </p:spPr>
        <p:txBody>
          <a:bodyPr vert="horz" lIns="0" tIns="0" rIns="0" bIns="0" rtlCol="0">
            <a:normAutofit fontScale="85000" lnSpcReduction="20000"/>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800" b="1" kern="1200" cap="none" spc="0" baseline="0">
                <a:solidFill>
                  <a:schemeClr val="tx1"/>
                </a:solidFill>
                <a:latin typeface="+mn-lt"/>
                <a:ea typeface="+mn-ea"/>
                <a:cs typeface="+mn-cs"/>
              </a:defRPr>
            </a:lvl1pPr>
            <a:lvl2pPr marL="457200" indent="0" algn="ctr" defTabSz="914400" rtl="0" eaLnBrk="1" latinLnBrk="0" hangingPunct="1">
              <a:lnSpc>
                <a:spcPct val="110000"/>
              </a:lnSpc>
              <a:spcBef>
                <a:spcPts val="600"/>
              </a:spcBef>
              <a:spcAft>
                <a:spcPts val="0"/>
              </a:spcAft>
              <a:buFont typeface="Symbol" panose="05050102010706020507" pitchFamily="18" charset="2"/>
              <a:buNone/>
              <a:defRPr sz="2000" kern="1200" spc="0" baseline="0">
                <a:solidFill>
                  <a:srgbClr val="000000"/>
                </a:solidFill>
                <a:latin typeface="+mn-lt"/>
                <a:ea typeface="+mn-ea"/>
                <a:cs typeface="+mn-cs"/>
              </a:defRPr>
            </a:lvl2pPr>
            <a:lvl3pPr marL="914400" indent="0" algn="ctr" defTabSz="914400" rtl="0" eaLnBrk="1" latinLnBrk="0" hangingPunct="1">
              <a:lnSpc>
                <a:spcPct val="110000"/>
              </a:lnSpc>
              <a:spcBef>
                <a:spcPts val="600"/>
              </a:spcBef>
              <a:spcAft>
                <a:spcPts val="0"/>
              </a:spcAft>
              <a:buFont typeface="Symbol" panose="05050102010706020507" pitchFamily="18" charset="2"/>
              <a:buNone/>
              <a:defRPr sz="1800" kern="1200" spc="0" baseline="0">
                <a:solidFill>
                  <a:srgbClr val="000000"/>
                </a:solidFill>
                <a:latin typeface="+mn-lt"/>
                <a:ea typeface="+mn-ea"/>
                <a:cs typeface="+mn-cs"/>
              </a:defRPr>
            </a:lvl3pPr>
            <a:lvl4pPr marL="13716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4pPr>
            <a:lvl5pPr marL="18288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a:t>How does </a:t>
            </a:r>
            <a:r>
              <a:rPr lang="en-US" sz="4000" err="1"/>
              <a:t>creos</a:t>
            </a:r>
            <a:r>
              <a:rPr lang="en-US" sz="4000" baseline="30000" err="1"/>
              <a:t>TM</a:t>
            </a:r>
            <a:r>
              <a:rPr lang="en-US" sz="4000"/>
              <a:t> syntoprotect fit into our barrier membrane portfolio?</a:t>
            </a:r>
          </a:p>
        </p:txBody>
      </p:sp>
      <p:sp>
        <p:nvSpPr>
          <p:cNvPr id="13" name="TextBox 12">
            <a:extLst>
              <a:ext uri="{FF2B5EF4-FFF2-40B4-BE49-F238E27FC236}">
                <a16:creationId xmlns:a16="http://schemas.microsoft.com/office/drawing/2014/main" id="{39B5A7DB-8C60-48E7-8095-CDA3FB20A672}"/>
              </a:ext>
            </a:extLst>
          </p:cNvPr>
          <p:cNvSpPr txBox="1"/>
          <p:nvPr/>
        </p:nvSpPr>
        <p:spPr>
          <a:xfrm>
            <a:off x="2242860" y="5355574"/>
            <a:ext cx="7327782" cy="1015663"/>
          </a:xfrm>
          <a:prstGeom prst="rect">
            <a:avLst/>
          </a:prstGeom>
          <a:noFill/>
        </p:spPr>
        <p:txBody>
          <a:bodyPr wrap="square" rtlCol="0">
            <a:spAutoFit/>
          </a:bodyPr>
          <a:lstStyle/>
          <a:p>
            <a:pPr algn="ctr"/>
            <a:r>
              <a:rPr lang="de-CH" sz="2000" b="1"/>
              <a:t>For indications between open extraction socket grafting and ridge augmentations we recommend creos</a:t>
            </a:r>
            <a:r>
              <a:rPr lang="de-CH" sz="2000" b="1" baseline="30000"/>
              <a:t>TM</a:t>
            </a:r>
            <a:r>
              <a:rPr lang="de-CH" sz="2000" b="1"/>
              <a:t> xenoprotect (resorbable membrane) as barrier membrane.</a:t>
            </a:r>
          </a:p>
        </p:txBody>
      </p:sp>
      <p:grpSp>
        <p:nvGrpSpPr>
          <p:cNvPr id="72" name="Group 71">
            <a:extLst>
              <a:ext uri="{FF2B5EF4-FFF2-40B4-BE49-F238E27FC236}">
                <a16:creationId xmlns:a16="http://schemas.microsoft.com/office/drawing/2014/main" id="{EEE4EB83-970B-44BA-8130-0D09B51977D5}"/>
              </a:ext>
            </a:extLst>
          </p:cNvPr>
          <p:cNvGrpSpPr/>
          <p:nvPr/>
        </p:nvGrpSpPr>
        <p:grpSpPr>
          <a:xfrm>
            <a:off x="2232957" y="1721399"/>
            <a:ext cx="7327783" cy="3715980"/>
            <a:chOff x="2232957" y="1721399"/>
            <a:chExt cx="7327783" cy="3715980"/>
          </a:xfrm>
        </p:grpSpPr>
        <p:grpSp>
          <p:nvGrpSpPr>
            <p:cNvPr id="61" name="Group 60">
              <a:extLst>
                <a:ext uri="{FF2B5EF4-FFF2-40B4-BE49-F238E27FC236}">
                  <a16:creationId xmlns:a16="http://schemas.microsoft.com/office/drawing/2014/main" id="{24031E0F-CB83-45B3-ACFF-20B3C49F1B5B}"/>
                </a:ext>
              </a:extLst>
            </p:cNvPr>
            <p:cNvGrpSpPr/>
            <p:nvPr/>
          </p:nvGrpSpPr>
          <p:grpSpPr>
            <a:xfrm>
              <a:off x="2232957" y="1721399"/>
              <a:ext cx="7327783" cy="3715980"/>
              <a:chOff x="2232957" y="1721399"/>
              <a:chExt cx="7327783" cy="3715980"/>
            </a:xfrm>
          </p:grpSpPr>
          <p:sp>
            <p:nvSpPr>
              <p:cNvPr id="11" name="Rectangle 10">
                <a:extLst>
                  <a:ext uri="{FF2B5EF4-FFF2-40B4-BE49-F238E27FC236}">
                    <a16:creationId xmlns:a16="http://schemas.microsoft.com/office/drawing/2014/main" id="{AE28F2E7-BC30-4A24-B2AF-6F4F2362707D}"/>
                  </a:ext>
                </a:extLst>
              </p:cNvPr>
              <p:cNvSpPr/>
              <p:nvPr/>
            </p:nvSpPr>
            <p:spPr>
              <a:xfrm>
                <a:off x="2232957" y="2171378"/>
                <a:ext cx="7327783" cy="274278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Box 2">
                <a:extLst>
                  <a:ext uri="{FF2B5EF4-FFF2-40B4-BE49-F238E27FC236}">
                    <a16:creationId xmlns:a16="http://schemas.microsoft.com/office/drawing/2014/main" id="{27820EDE-B600-4D39-B44E-90211B27A5FB}"/>
                  </a:ext>
                </a:extLst>
              </p:cNvPr>
              <p:cNvSpPr txBox="1"/>
              <p:nvPr/>
            </p:nvSpPr>
            <p:spPr>
              <a:xfrm>
                <a:off x="4756279" y="4914159"/>
                <a:ext cx="2541080" cy="523220"/>
              </a:xfrm>
              <a:prstGeom prst="rect">
                <a:avLst/>
              </a:prstGeom>
              <a:noFill/>
            </p:spPr>
            <p:txBody>
              <a:bodyPr wrap="none" rtlCol="0">
                <a:spAutoFit/>
              </a:bodyPr>
              <a:lstStyle/>
              <a:p>
                <a:r>
                  <a:rPr lang="de-CH" sz="2800">
                    <a:solidFill>
                      <a:schemeClr val="tx1">
                        <a:lumMod val="75000"/>
                        <a:lumOff val="25000"/>
                      </a:schemeClr>
                    </a:solidFill>
                  </a:rPr>
                  <a:t>GBR spectrum</a:t>
                </a:r>
              </a:p>
            </p:txBody>
          </p:sp>
          <p:sp>
            <p:nvSpPr>
              <p:cNvPr id="6" name="TextBox 5">
                <a:extLst>
                  <a:ext uri="{FF2B5EF4-FFF2-40B4-BE49-F238E27FC236}">
                    <a16:creationId xmlns:a16="http://schemas.microsoft.com/office/drawing/2014/main" id="{77FB1E1B-5FA3-4A9F-B82E-EB559EDDA9C1}"/>
                  </a:ext>
                </a:extLst>
              </p:cNvPr>
              <p:cNvSpPr txBox="1"/>
              <p:nvPr/>
            </p:nvSpPr>
            <p:spPr>
              <a:xfrm>
                <a:off x="2500544" y="4185343"/>
                <a:ext cx="1296527" cy="523220"/>
              </a:xfrm>
              <a:prstGeom prst="rect">
                <a:avLst/>
              </a:prstGeom>
              <a:noFill/>
            </p:spPr>
            <p:txBody>
              <a:bodyPr wrap="square" rtlCol="0">
                <a:spAutoFit/>
              </a:bodyPr>
              <a:lstStyle/>
              <a:p>
                <a:pPr algn="ctr"/>
                <a:r>
                  <a:rPr lang="de-CH" sz="1400">
                    <a:solidFill>
                      <a:schemeClr val="tx1">
                        <a:lumMod val="75000"/>
                        <a:lumOff val="25000"/>
                      </a:schemeClr>
                    </a:solidFill>
                  </a:rPr>
                  <a:t>closed technique</a:t>
                </a:r>
              </a:p>
            </p:txBody>
          </p:sp>
          <p:sp>
            <p:nvSpPr>
              <p:cNvPr id="7" name="TextBox 6">
                <a:extLst>
                  <a:ext uri="{FF2B5EF4-FFF2-40B4-BE49-F238E27FC236}">
                    <a16:creationId xmlns:a16="http://schemas.microsoft.com/office/drawing/2014/main" id="{5F3A0832-372D-4A7C-AA48-C6EC2F5AD2E9}"/>
                  </a:ext>
                </a:extLst>
              </p:cNvPr>
              <p:cNvSpPr txBox="1"/>
              <p:nvPr/>
            </p:nvSpPr>
            <p:spPr>
              <a:xfrm>
                <a:off x="3891159" y="3479424"/>
                <a:ext cx="1697900" cy="646331"/>
              </a:xfrm>
              <a:prstGeom prst="rect">
                <a:avLst/>
              </a:prstGeom>
              <a:noFill/>
            </p:spPr>
            <p:txBody>
              <a:bodyPr wrap="square" rtlCol="0">
                <a:spAutoFit/>
              </a:bodyPr>
              <a:lstStyle/>
              <a:p>
                <a:pPr algn="ctr"/>
                <a:r>
                  <a:rPr lang="de-CH">
                    <a:solidFill>
                      <a:schemeClr val="tx1">
                        <a:lumMod val="75000"/>
                        <a:lumOff val="25000"/>
                      </a:schemeClr>
                    </a:solidFill>
                  </a:rPr>
                  <a:t>Fenestrations/Dehiscences</a:t>
                </a:r>
              </a:p>
            </p:txBody>
          </p:sp>
          <p:sp>
            <p:nvSpPr>
              <p:cNvPr id="8" name="TextBox 7">
                <a:extLst>
                  <a:ext uri="{FF2B5EF4-FFF2-40B4-BE49-F238E27FC236}">
                    <a16:creationId xmlns:a16="http://schemas.microsoft.com/office/drawing/2014/main" id="{668E80E1-B682-4D64-B6CF-703EF573BE99}"/>
                  </a:ext>
                </a:extLst>
              </p:cNvPr>
              <p:cNvSpPr txBox="1"/>
              <p:nvPr/>
            </p:nvSpPr>
            <p:spPr>
              <a:xfrm>
                <a:off x="7420601" y="3471641"/>
                <a:ext cx="2050132" cy="1200329"/>
              </a:xfrm>
              <a:prstGeom prst="rect">
                <a:avLst/>
              </a:prstGeom>
              <a:noFill/>
            </p:spPr>
            <p:txBody>
              <a:bodyPr wrap="square" rtlCol="0">
                <a:spAutoFit/>
              </a:bodyPr>
              <a:lstStyle/>
              <a:p>
                <a:pPr algn="ctr"/>
                <a:r>
                  <a:rPr lang="de-CH">
                    <a:solidFill>
                      <a:schemeClr val="tx1">
                        <a:lumMod val="75000"/>
                        <a:lumOff val="25000"/>
                      </a:schemeClr>
                    </a:solidFill>
                  </a:rPr>
                  <a:t>Small to large defects not requiring structural support</a:t>
                </a:r>
              </a:p>
            </p:txBody>
          </p:sp>
          <p:sp>
            <p:nvSpPr>
              <p:cNvPr id="10" name="TextBox 9">
                <a:extLst>
                  <a:ext uri="{FF2B5EF4-FFF2-40B4-BE49-F238E27FC236}">
                    <a16:creationId xmlns:a16="http://schemas.microsoft.com/office/drawing/2014/main" id="{E4E61CDA-4575-43AB-9DBD-2D2D8084AF2A}"/>
                  </a:ext>
                </a:extLst>
              </p:cNvPr>
              <p:cNvSpPr txBox="1"/>
              <p:nvPr/>
            </p:nvSpPr>
            <p:spPr>
              <a:xfrm>
                <a:off x="5713238" y="3471641"/>
                <a:ext cx="1697900" cy="369332"/>
              </a:xfrm>
              <a:prstGeom prst="rect">
                <a:avLst/>
              </a:prstGeom>
              <a:noFill/>
            </p:spPr>
            <p:txBody>
              <a:bodyPr wrap="square" rtlCol="0">
                <a:spAutoFit/>
              </a:bodyPr>
              <a:lstStyle/>
              <a:p>
                <a:pPr algn="ctr"/>
                <a:r>
                  <a:rPr lang="de-CH">
                    <a:solidFill>
                      <a:schemeClr val="tx1">
                        <a:lumMod val="75000"/>
                        <a:lumOff val="25000"/>
                      </a:schemeClr>
                    </a:solidFill>
                  </a:rPr>
                  <a:t>Sinus lifts</a:t>
                </a:r>
              </a:p>
            </p:txBody>
          </p:sp>
          <p:sp>
            <p:nvSpPr>
              <p:cNvPr id="12" name="TextBox 11">
                <a:extLst>
                  <a:ext uri="{FF2B5EF4-FFF2-40B4-BE49-F238E27FC236}">
                    <a16:creationId xmlns:a16="http://schemas.microsoft.com/office/drawing/2014/main" id="{3DE5AB39-AE8E-47EF-B775-CF85890CE182}"/>
                  </a:ext>
                </a:extLst>
              </p:cNvPr>
              <p:cNvSpPr txBox="1"/>
              <p:nvPr/>
            </p:nvSpPr>
            <p:spPr>
              <a:xfrm>
                <a:off x="4934212" y="1721399"/>
                <a:ext cx="2185214" cy="369332"/>
              </a:xfrm>
              <a:prstGeom prst="rect">
                <a:avLst/>
              </a:prstGeom>
              <a:noFill/>
            </p:spPr>
            <p:txBody>
              <a:bodyPr wrap="none" rtlCol="0">
                <a:spAutoFit/>
              </a:bodyPr>
              <a:lstStyle/>
              <a:p>
                <a:pPr algn="ctr"/>
                <a:r>
                  <a:rPr lang="de-CH" b="1">
                    <a:solidFill>
                      <a:schemeClr val="tx1">
                        <a:lumMod val="75000"/>
                        <a:lumOff val="25000"/>
                      </a:schemeClr>
                    </a:solidFill>
                  </a:rPr>
                  <a:t>creos xenoprotect</a:t>
                </a:r>
              </a:p>
            </p:txBody>
          </p:sp>
          <p:pic>
            <p:nvPicPr>
              <p:cNvPr id="42" name="Picture 41">
                <a:extLst>
                  <a:ext uri="{FF2B5EF4-FFF2-40B4-BE49-F238E27FC236}">
                    <a16:creationId xmlns:a16="http://schemas.microsoft.com/office/drawing/2014/main" id="{CE7E170E-FCFA-4832-BFD0-067972FB8F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7801" y="2300267"/>
                <a:ext cx="1697900" cy="1052019"/>
              </a:xfrm>
              <a:prstGeom prst="rect">
                <a:avLst/>
              </a:prstGeom>
            </p:spPr>
          </p:pic>
          <p:sp>
            <p:nvSpPr>
              <p:cNvPr id="55" name="TextBox 54">
                <a:extLst>
                  <a:ext uri="{FF2B5EF4-FFF2-40B4-BE49-F238E27FC236}">
                    <a16:creationId xmlns:a16="http://schemas.microsoft.com/office/drawing/2014/main" id="{6B8C4AED-B245-4FE4-BE26-D4481E7928F8}"/>
                  </a:ext>
                </a:extLst>
              </p:cNvPr>
              <p:cNvSpPr txBox="1"/>
              <p:nvPr/>
            </p:nvSpPr>
            <p:spPr>
              <a:xfrm>
                <a:off x="2417500" y="3453231"/>
                <a:ext cx="1431234" cy="646331"/>
              </a:xfrm>
              <a:prstGeom prst="rect">
                <a:avLst/>
              </a:prstGeom>
              <a:noFill/>
            </p:spPr>
            <p:txBody>
              <a:bodyPr wrap="square" rtlCol="0">
                <a:spAutoFit/>
              </a:bodyPr>
              <a:lstStyle/>
              <a:p>
                <a:pPr algn="ctr"/>
                <a:r>
                  <a:rPr lang="de-CH"/>
                  <a:t>Extraction sockets</a:t>
                </a:r>
              </a:p>
            </p:txBody>
          </p:sp>
        </p:grpSp>
        <p:cxnSp>
          <p:nvCxnSpPr>
            <p:cNvPr id="63" name="Straight Arrow Connector 62">
              <a:extLst>
                <a:ext uri="{FF2B5EF4-FFF2-40B4-BE49-F238E27FC236}">
                  <a16:creationId xmlns:a16="http://schemas.microsoft.com/office/drawing/2014/main" id="{95024281-D33B-4334-997D-352EA6998099}"/>
                </a:ext>
              </a:extLst>
            </p:cNvPr>
            <p:cNvCxnSpPr>
              <a:cxnSpLocks/>
              <a:stCxn id="3" idx="3"/>
            </p:cNvCxnSpPr>
            <p:nvPr/>
          </p:nvCxnSpPr>
          <p:spPr>
            <a:xfrm>
              <a:off x="7297359" y="5175769"/>
              <a:ext cx="224229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7B9F966-77CB-42CB-A9D3-1BA69A7203F5}"/>
                </a:ext>
              </a:extLst>
            </p:cNvPr>
            <p:cNvCxnSpPr>
              <a:cxnSpLocks/>
            </p:cNvCxnSpPr>
            <p:nvPr/>
          </p:nvCxnSpPr>
          <p:spPr>
            <a:xfrm flipH="1">
              <a:off x="2232957" y="5175769"/>
              <a:ext cx="255357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A283405-72BC-4876-8763-25A57EA7A574}"/>
              </a:ext>
            </a:extLst>
          </p:cNvPr>
          <p:cNvGrpSpPr/>
          <p:nvPr/>
        </p:nvGrpSpPr>
        <p:grpSpPr>
          <a:xfrm>
            <a:off x="335906" y="1525448"/>
            <a:ext cx="2357572" cy="3650321"/>
            <a:chOff x="335906" y="1525448"/>
            <a:chExt cx="2357572" cy="3650321"/>
          </a:xfrm>
        </p:grpSpPr>
        <p:grpSp>
          <p:nvGrpSpPr>
            <p:cNvPr id="59" name="Group 58">
              <a:extLst>
                <a:ext uri="{FF2B5EF4-FFF2-40B4-BE49-F238E27FC236}">
                  <a16:creationId xmlns:a16="http://schemas.microsoft.com/office/drawing/2014/main" id="{051BB4DA-9EC8-447C-A2F9-E0580DAF1291}"/>
                </a:ext>
              </a:extLst>
            </p:cNvPr>
            <p:cNvGrpSpPr/>
            <p:nvPr/>
          </p:nvGrpSpPr>
          <p:grpSpPr>
            <a:xfrm>
              <a:off x="335906" y="1525448"/>
              <a:ext cx="2357572" cy="3388711"/>
              <a:chOff x="335906" y="1525448"/>
              <a:chExt cx="2357572" cy="3388711"/>
            </a:xfrm>
          </p:grpSpPr>
          <p:sp>
            <p:nvSpPr>
              <p:cNvPr id="53" name="Rectangle 52">
                <a:extLst>
                  <a:ext uri="{FF2B5EF4-FFF2-40B4-BE49-F238E27FC236}">
                    <a16:creationId xmlns:a16="http://schemas.microsoft.com/office/drawing/2014/main" id="{DEB01031-8C1F-49D8-B208-73257B1CDEF9}"/>
                  </a:ext>
                </a:extLst>
              </p:cNvPr>
              <p:cNvSpPr/>
              <p:nvPr/>
            </p:nvSpPr>
            <p:spPr>
              <a:xfrm>
                <a:off x="535057" y="2171378"/>
                <a:ext cx="1697900" cy="2742781"/>
              </a:xfrm>
              <a:prstGeom prst="rect">
                <a:avLst/>
              </a:prstGeom>
              <a:solidFill>
                <a:srgbClr val="0073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Box 3">
                <a:extLst>
                  <a:ext uri="{FF2B5EF4-FFF2-40B4-BE49-F238E27FC236}">
                    <a16:creationId xmlns:a16="http://schemas.microsoft.com/office/drawing/2014/main" id="{2978B944-ACE6-4C1C-B0FE-10AD1624EB82}"/>
                  </a:ext>
                </a:extLst>
              </p:cNvPr>
              <p:cNvSpPr txBox="1"/>
              <p:nvPr/>
            </p:nvSpPr>
            <p:spPr>
              <a:xfrm>
                <a:off x="745835" y="3496117"/>
                <a:ext cx="1431234" cy="646331"/>
              </a:xfrm>
              <a:prstGeom prst="rect">
                <a:avLst/>
              </a:prstGeom>
              <a:noFill/>
            </p:spPr>
            <p:txBody>
              <a:bodyPr wrap="square" rtlCol="0">
                <a:spAutoFit/>
              </a:bodyPr>
              <a:lstStyle/>
              <a:p>
                <a:pPr algn="ctr"/>
                <a:r>
                  <a:rPr lang="de-CH">
                    <a:solidFill>
                      <a:schemeClr val="bg1"/>
                    </a:solidFill>
                  </a:rPr>
                  <a:t>Extraction sockets</a:t>
                </a:r>
              </a:p>
            </p:txBody>
          </p:sp>
          <p:sp>
            <p:nvSpPr>
              <p:cNvPr id="5" name="TextBox 4">
                <a:extLst>
                  <a:ext uri="{FF2B5EF4-FFF2-40B4-BE49-F238E27FC236}">
                    <a16:creationId xmlns:a16="http://schemas.microsoft.com/office/drawing/2014/main" id="{DCBF5334-DE88-49FF-8970-7FCB9F1D63A0}"/>
                  </a:ext>
                </a:extLst>
              </p:cNvPr>
              <p:cNvSpPr txBox="1"/>
              <p:nvPr/>
            </p:nvSpPr>
            <p:spPr>
              <a:xfrm>
                <a:off x="813188" y="4195394"/>
                <a:ext cx="1296527" cy="523220"/>
              </a:xfrm>
              <a:prstGeom prst="rect">
                <a:avLst/>
              </a:prstGeom>
              <a:noFill/>
            </p:spPr>
            <p:txBody>
              <a:bodyPr wrap="square" rtlCol="0">
                <a:spAutoFit/>
              </a:bodyPr>
              <a:lstStyle/>
              <a:p>
                <a:pPr algn="ctr"/>
                <a:r>
                  <a:rPr lang="de-CH" sz="1400">
                    <a:solidFill>
                      <a:schemeClr val="bg1"/>
                    </a:solidFill>
                  </a:rPr>
                  <a:t>open </a:t>
                </a:r>
              </a:p>
              <a:p>
                <a:pPr algn="ctr"/>
                <a:r>
                  <a:rPr lang="de-CH" sz="1400">
                    <a:solidFill>
                      <a:schemeClr val="bg1"/>
                    </a:solidFill>
                  </a:rPr>
                  <a:t>technique </a:t>
                </a:r>
              </a:p>
            </p:txBody>
          </p:sp>
          <p:sp>
            <p:nvSpPr>
              <p:cNvPr id="19" name="TextBox 18">
                <a:extLst>
                  <a:ext uri="{FF2B5EF4-FFF2-40B4-BE49-F238E27FC236}">
                    <a16:creationId xmlns:a16="http://schemas.microsoft.com/office/drawing/2014/main" id="{F2B19CFB-5318-488D-BB71-F5915D88C827}"/>
                  </a:ext>
                </a:extLst>
              </p:cNvPr>
              <p:cNvSpPr txBox="1"/>
              <p:nvPr/>
            </p:nvSpPr>
            <p:spPr>
              <a:xfrm>
                <a:off x="335906" y="1525448"/>
                <a:ext cx="2357572" cy="646331"/>
              </a:xfrm>
              <a:prstGeom prst="rect">
                <a:avLst/>
              </a:prstGeom>
              <a:noFill/>
            </p:spPr>
            <p:txBody>
              <a:bodyPr wrap="square" rtlCol="0">
                <a:spAutoFit/>
              </a:bodyPr>
              <a:lstStyle/>
              <a:p>
                <a:pPr algn="ctr"/>
                <a:r>
                  <a:rPr lang="de-CH">
                    <a:solidFill>
                      <a:srgbClr val="007398"/>
                    </a:solidFill>
                  </a:rPr>
                  <a:t>creos</a:t>
                </a:r>
                <a:r>
                  <a:rPr lang="de-CH" baseline="30000">
                    <a:solidFill>
                      <a:srgbClr val="007398"/>
                    </a:solidFill>
                  </a:rPr>
                  <a:t>TM</a:t>
                </a:r>
                <a:r>
                  <a:rPr lang="de-CH">
                    <a:solidFill>
                      <a:srgbClr val="007398"/>
                    </a:solidFill>
                  </a:rPr>
                  <a:t> syntoprotect</a:t>
                </a:r>
              </a:p>
              <a:p>
                <a:pPr algn="ctr"/>
                <a:r>
                  <a:rPr lang="de-CH">
                    <a:solidFill>
                      <a:srgbClr val="007398"/>
                    </a:solidFill>
                  </a:rPr>
                  <a:t>PTFE membrane</a:t>
                </a:r>
              </a:p>
            </p:txBody>
          </p:sp>
          <p:pic>
            <p:nvPicPr>
              <p:cNvPr id="41" name="Picture 40">
                <a:extLst>
                  <a:ext uri="{FF2B5EF4-FFF2-40B4-BE49-F238E27FC236}">
                    <a16:creationId xmlns:a16="http://schemas.microsoft.com/office/drawing/2014/main" id="{D4B2C62E-A7EB-4CF3-ABE6-7AC5CB85F14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838" b="91453" l="9242" r="93602">
                            <a14:foregroundMark x1="38389" y1="6838" x2="38389" y2="6838"/>
                            <a14:foregroundMark x1="93602" y1="41311" x2="93602" y2="41311"/>
                            <a14:foregroundMark x1="41232" y1="91453" x2="41232" y2="91453"/>
                            <a14:foregroundMark x1="9242" y1="52137" x2="9242" y2="52137"/>
                          </a14:backgroundRemoval>
                        </a14:imgEffect>
                      </a14:imgLayer>
                    </a14:imgProps>
                  </a:ext>
                  <a:ext uri="{28A0092B-C50C-407E-A947-70E740481C1C}">
                    <a14:useLocalDpi xmlns:a14="http://schemas.microsoft.com/office/drawing/2010/main"/>
                  </a:ext>
                </a:extLst>
              </a:blip>
              <a:stretch>
                <a:fillRect/>
              </a:stretch>
            </p:blipFill>
            <p:spPr>
              <a:xfrm>
                <a:off x="840694" y="2474848"/>
                <a:ext cx="1130111" cy="939973"/>
              </a:xfrm>
              <a:prstGeom prst="rect">
                <a:avLst/>
              </a:prstGeom>
            </p:spPr>
          </p:pic>
        </p:grpSp>
        <p:cxnSp>
          <p:nvCxnSpPr>
            <p:cNvPr id="67" name="Straight Arrow Connector 66">
              <a:extLst>
                <a:ext uri="{FF2B5EF4-FFF2-40B4-BE49-F238E27FC236}">
                  <a16:creationId xmlns:a16="http://schemas.microsoft.com/office/drawing/2014/main" id="{DD5E9C10-6A4E-4CA5-8A22-F3E770455C6D}"/>
                </a:ext>
              </a:extLst>
            </p:cNvPr>
            <p:cNvCxnSpPr>
              <a:cxnSpLocks/>
            </p:cNvCxnSpPr>
            <p:nvPr/>
          </p:nvCxnSpPr>
          <p:spPr>
            <a:xfrm flipH="1">
              <a:off x="535057" y="5175769"/>
              <a:ext cx="1574658" cy="0"/>
            </a:xfrm>
            <a:prstGeom prst="straightConnector1">
              <a:avLst/>
            </a:prstGeom>
            <a:ln w="19050">
              <a:solidFill>
                <a:srgbClr val="00739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AEF25C6-E2BA-438B-883F-1A41D15A4671}"/>
              </a:ext>
            </a:extLst>
          </p:cNvPr>
          <p:cNvGrpSpPr/>
          <p:nvPr/>
        </p:nvGrpSpPr>
        <p:grpSpPr>
          <a:xfrm>
            <a:off x="9299371" y="1248048"/>
            <a:ext cx="2691523" cy="3927721"/>
            <a:chOff x="9299371" y="1248048"/>
            <a:chExt cx="2691523" cy="3927721"/>
          </a:xfrm>
        </p:grpSpPr>
        <p:grpSp>
          <p:nvGrpSpPr>
            <p:cNvPr id="60" name="Group 59">
              <a:extLst>
                <a:ext uri="{FF2B5EF4-FFF2-40B4-BE49-F238E27FC236}">
                  <a16:creationId xmlns:a16="http://schemas.microsoft.com/office/drawing/2014/main" id="{AF0AA208-65A9-465C-B80B-CFECF34FAE91}"/>
                </a:ext>
              </a:extLst>
            </p:cNvPr>
            <p:cNvGrpSpPr/>
            <p:nvPr/>
          </p:nvGrpSpPr>
          <p:grpSpPr>
            <a:xfrm>
              <a:off x="9299371" y="1248048"/>
              <a:ext cx="2691523" cy="3666111"/>
              <a:chOff x="9299371" y="1248048"/>
              <a:chExt cx="2691523" cy="3666111"/>
            </a:xfrm>
          </p:grpSpPr>
          <p:sp>
            <p:nvSpPr>
              <p:cNvPr id="54" name="Rectangle 53">
                <a:extLst>
                  <a:ext uri="{FF2B5EF4-FFF2-40B4-BE49-F238E27FC236}">
                    <a16:creationId xmlns:a16="http://schemas.microsoft.com/office/drawing/2014/main" id="{0EAE2289-22B1-46C1-A937-FD50818A8AAE}"/>
                  </a:ext>
                </a:extLst>
              </p:cNvPr>
              <p:cNvSpPr/>
              <p:nvPr/>
            </p:nvSpPr>
            <p:spPr>
              <a:xfrm>
                <a:off x="9560739" y="2171378"/>
                <a:ext cx="2240735" cy="2742781"/>
              </a:xfrm>
              <a:prstGeom prst="rect">
                <a:avLst/>
              </a:prstGeom>
              <a:solidFill>
                <a:srgbClr val="E03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Box 8">
                <a:extLst>
                  <a:ext uri="{FF2B5EF4-FFF2-40B4-BE49-F238E27FC236}">
                    <a16:creationId xmlns:a16="http://schemas.microsoft.com/office/drawing/2014/main" id="{9F789C76-4BA4-48D7-B061-22AAFB425780}"/>
                  </a:ext>
                </a:extLst>
              </p:cNvPr>
              <p:cNvSpPr txBox="1"/>
              <p:nvPr/>
            </p:nvSpPr>
            <p:spPr>
              <a:xfrm>
                <a:off x="9650743" y="3496117"/>
                <a:ext cx="2060725" cy="1354217"/>
              </a:xfrm>
              <a:prstGeom prst="rect">
                <a:avLst/>
              </a:prstGeom>
              <a:noFill/>
            </p:spPr>
            <p:txBody>
              <a:bodyPr wrap="square" rtlCol="0">
                <a:spAutoFit/>
              </a:bodyPr>
              <a:lstStyle/>
              <a:p>
                <a:pPr algn="ctr"/>
                <a:r>
                  <a:rPr lang="de-CH">
                    <a:solidFill>
                      <a:schemeClr val="bg1"/>
                    </a:solidFill>
                  </a:rPr>
                  <a:t>Large defects requiring structural support</a:t>
                </a:r>
              </a:p>
              <a:p>
                <a:pPr algn="ctr"/>
                <a:r>
                  <a:rPr lang="de-CH" sz="1400">
                    <a:solidFill>
                      <a:schemeClr val="bg1"/>
                    </a:solidFill>
                  </a:rPr>
                  <a:t>(e.g. ridge augmentations)</a:t>
                </a:r>
              </a:p>
            </p:txBody>
          </p:sp>
          <p:pic>
            <p:nvPicPr>
              <p:cNvPr id="14" name="Picture 13">
                <a:extLst>
                  <a:ext uri="{FF2B5EF4-FFF2-40B4-BE49-F238E27FC236}">
                    <a16:creationId xmlns:a16="http://schemas.microsoft.com/office/drawing/2014/main" id="{116BAE9C-08FF-4AB6-A4AE-2B39FB93166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926646" y="2314447"/>
                <a:ext cx="1399868" cy="1150676"/>
              </a:xfrm>
              <a:prstGeom prst="rect">
                <a:avLst/>
              </a:prstGeom>
            </p:spPr>
          </p:pic>
          <p:sp>
            <p:nvSpPr>
              <p:cNvPr id="17" name="TextBox 16">
                <a:extLst>
                  <a:ext uri="{FF2B5EF4-FFF2-40B4-BE49-F238E27FC236}">
                    <a16:creationId xmlns:a16="http://schemas.microsoft.com/office/drawing/2014/main" id="{8D9D830C-6AB5-4565-AD8F-AE8CAE8B01CC}"/>
                  </a:ext>
                </a:extLst>
              </p:cNvPr>
              <p:cNvSpPr txBox="1"/>
              <p:nvPr/>
            </p:nvSpPr>
            <p:spPr>
              <a:xfrm>
                <a:off x="9299371" y="1248048"/>
                <a:ext cx="2691523" cy="923330"/>
              </a:xfrm>
              <a:prstGeom prst="rect">
                <a:avLst/>
              </a:prstGeom>
              <a:noFill/>
            </p:spPr>
            <p:txBody>
              <a:bodyPr wrap="square" rtlCol="0">
                <a:spAutoFit/>
              </a:bodyPr>
              <a:lstStyle/>
              <a:p>
                <a:pPr algn="ctr"/>
                <a:r>
                  <a:rPr lang="de-CH">
                    <a:solidFill>
                      <a:srgbClr val="E03E52"/>
                    </a:solidFill>
                  </a:rPr>
                  <a:t>creos</a:t>
                </a:r>
                <a:r>
                  <a:rPr lang="de-CH" baseline="30000">
                    <a:solidFill>
                      <a:srgbClr val="E03E52"/>
                    </a:solidFill>
                  </a:rPr>
                  <a:t>TM</a:t>
                </a:r>
                <a:r>
                  <a:rPr lang="de-CH">
                    <a:solidFill>
                      <a:srgbClr val="E03E52"/>
                    </a:solidFill>
                  </a:rPr>
                  <a:t> syntoprotect</a:t>
                </a:r>
              </a:p>
              <a:p>
                <a:pPr algn="ctr"/>
                <a:r>
                  <a:rPr lang="de-CH">
                    <a:solidFill>
                      <a:srgbClr val="E03E52"/>
                    </a:solidFill>
                  </a:rPr>
                  <a:t>Ti-reinforced PTFE membrane</a:t>
                </a:r>
              </a:p>
            </p:txBody>
          </p:sp>
        </p:grpSp>
        <p:cxnSp>
          <p:nvCxnSpPr>
            <p:cNvPr id="69" name="Straight Arrow Connector 68">
              <a:extLst>
                <a:ext uri="{FF2B5EF4-FFF2-40B4-BE49-F238E27FC236}">
                  <a16:creationId xmlns:a16="http://schemas.microsoft.com/office/drawing/2014/main" id="{D931286F-F651-4DC9-8E77-EC2B900DC30A}"/>
                </a:ext>
              </a:extLst>
            </p:cNvPr>
            <p:cNvCxnSpPr>
              <a:cxnSpLocks/>
            </p:cNvCxnSpPr>
            <p:nvPr/>
          </p:nvCxnSpPr>
          <p:spPr>
            <a:xfrm>
              <a:off x="9650743" y="5175769"/>
              <a:ext cx="2150731" cy="0"/>
            </a:xfrm>
            <a:prstGeom prst="straightConnector1">
              <a:avLst/>
            </a:prstGeom>
            <a:ln w="19050">
              <a:solidFill>
                <a:srgbClr val="E03E5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499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3">
            <a:extLst>
              <a:ext uri="{FF2B5EF4-FFF2-40B4-BE49-F238E27FC236}">
                <a16:creationId xmlns:a16="http://schemas.microsoft.com/office/drawing/2014/main" id="{29D4165A-C175-474D-8D4E-9B9BED72C841}"/>
              </a:ext>
            </a:extLst>
          </p:cNvPr>
          <p:cNvSpPr txBox="1">
            <a:spLocks/>
          </p:cNvSpPr>
          <p:nvPr/>
        </p:nvSpPr>
        <p:spPr>
          <a:xfrm>
            <a:off x="231900" y="284865"/>
            <a:ext cx="9307754" cy="937266"/>
          </a:xfrm>
          <a:prstGeom prst="rect">
            <a:avLst/>
          </a:prstGeom>
        </p:spPr>
        <p:txBody>
          <a:bodyPr vert="horz" lIns="0" tIns="0" rIns="0" bIns="0" rtlCol="0">
            <a:normAutofit fontScale="85000" lnSpcReduction="20000"/>
          </a:bodyPr>
          <a:lstStyle>
            <a:lvl1pPr marL="0" marR="0" indent="0" algn="l" defTabSz="914400" rtl="0" eaLnBrk="1" fontAlgn="auto" latinLnBrk="0" hangingPunct="1">
              <a:lnSpc>
                <a:spcPct val="110000"/>
              </a:lnSpc>
              <a:spcBef>
                <a:spcPts val="600"/>
              </a:spcBef>
              <a:spcAft>
                <a:spcPts val="0"/>
              </a:spcAft>
              <a:buClrTx/>
              <a:buSzTx/>
              <a:buFont typeface="Symbol" panose="05050102010706020507" pitchFamily="18" charset="2"/>
              <a:buNone/>
              <a:tabLst/>
              <a:defRPr sz="2800" b="1" kern="1200" cap="none" spc="0" baseline="0">
                <a:solidFill>
                  <a:schemeClr val="tx1"/>
                </a:solidFill>
                <a:latin typeface="+mn-lt"/>
                <a:ea typeface="+mn-ea"/>
                <a:cs typeface="+mn-cs"/>
              </a:defRPr>
            </a:lvl1pPr>
            <a:lvl2pPr marL="457200" indent="0" algn="ctr" defTabSz="914400" rtl="0" eaLnBrk="1" latinLnBrk="0" hangingPunct="1">
              <a:lnSpc>
                <a:spcPct val="110000"/>
              </a:lnSpc>
              <a:spcBef>
                <a:spcPts val="600"/>
              </a:spcBef>
              <a:spcAft>
                <a:spcPts val="0"/>
              </a:spcAft>
              <a:buFont typeface="Symbol" panose="05050102010706020507" pitchFamily="18" charset="2"/>
              <a:buNone/>
              <a:defRPr sz="2000" kern="1200" spc="0" baseline="0">
                <a:solidFill>
                  <a:srgbClr val="000000"/>
                </a:solidFill>
                <a:latin typeface="+mn-lt"/>
                <a:ea typeface="+mn-ea"/>
                <a:cs typeface="+mn-cs"/>
              </a:defRPr>
            </a:lvl2pPr>
            <a:lvl3pPr marL="914400" indent="0" algn="ctr" defTabSz="914400" rtl="0" eaLnBrk="1" latinLnBrk="0" hangingPunct="1">
              <a:lnSpc>
                <a:spcPct val="110000"/>
              </a:lnSpc>
              <a:spcBef>
                <a:spcPts val="600"/>
              </a:spcBef>
              <a:spcAft>
                <a:spcPts val="0"/>
              </a:spcAft>
              <a:buFont typeface="Symbol" panose="05050102010706020507" pitchFamily="18" charset="2"/>
              <a:buNone/>
              <a:defRPr sz="1800" kern="1200" spc="0" baseline="0">
                <a:solidFill>
                  <a:srgbClr val="000000"/>
                </a:solidFill>
                <a:latin typeface="+mn-lt"/>
                <a:ea typeface="+mn-ea"/>
                <a:cs typeface="+mn-cs"/>
              </a:defRPr>
            </a:lvl3pPr>
            <a:lvl4pPr marL="13716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4pPr>
            <a:lvl5pPr marL="1828800" indent="0" algn="ctr" defTabSz="914400" rtl="0" eaLnBrk="1" latinLnBrk="0" hangingPunct="1">
              <a:lnSpc>
                <a:spcPct val="110000"/>
              </a:lnSpc>
              <a:spcBef>
                <a:spcPts val="600"/>
              </a:spcBef>
              <a:spcAft>
                <a:spcPts val="0"/>
              </a:spcAft>
              <a:buFont typeface="Symbol" panose="05050102010706020507" pitchFamily="18" charset="2"/>
              <a:buNone/>
              <a:defRPr sz="1600" kern="1200" spc="0" baseline="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err="1"/>
              <a:t>creos</a:t>
            </a:r>
            <a:r>
              <a:rPr lang="en-US" sz="4000" baseline="30000" err="1"/>
              <a:t>TM</a:t>
            </a:r>
            <a:r>
              <a:rPr lang="en-US" sz="4000"/>
              <a:t> syntoprotect product family comprises two product types</a:t>
            </a:r>
          </a:p>
        </p:txBody>
      </p:sp>
      <p:grpSp>
        <p:nvGrpSpPr>
          <p:cNvPr id="7" name="Group 6">
            <a:extLst>
              <a:ext uri="{FF2B5EF4-FFF2-40B4-BE49-F238E27FC236}">
                <a16:creationId xmlns:a16="http://schemas.microsoft.com/office/drawing/2014/main" id="{DDFE3159-CA3F-4DB6-AE5B-0D67F58DE9E7}"/>
              </a:ext>
            </a:extLst>
          </p:cNvPr>
          <p:cNvGrpSpPr/>
          <p:nvPr/>
        </p:nvGrpSpPr>
        <p:grpSpPr>
          <a:xfrm>
            <a:off x="5204948" y="2686638"/>
            <a:ext cx="6410305" cy="1687397"/>
            <a:chOff x="5204333" y="2602135"/>
            <a:chExt cx="6410305" cy="1687397"/>
          </a:xfrm>
          <a:solidFill>
            <a:srgbClr val="007398"/>
          </a:solidFill>
        </p:grpSpPr>
        <p:sp>
          <p:nvSpPr>
            <p:cNvPr id="14" name="TextBox 13">
              <a:extLst>
                <a:ext uri="{FF2B5EF4-FFF2-40B4-BE49-F238E27FC236}">
                  <a16:creationId xmlns:a16="http://schemas.microsoft.com/office/drawing/2014/main" id="{AA528EDC-5DFE-487C-A6A5-789E12727B05}"/>
                </a:ext>
              </a:extLst>
            </p:cNvPr>
            <p:cNvSpPr txBox="1"/>
            <p:nvPr/>
          </p:nvSpPr>
          <p:spPr>
            <a:xfrm>
              <a:off x="5770740" y="2845107"/>
              <a:ext cx="5843898" cy="1200329"/>
            </a:xfrm>
            <a:prstGeom prst="rect">
              <a:avLst/>
            </a:prstGeom>
            <a:grpFill/>
            <a:ln>
              <a:noFill/>
            </a:ln>
          </p:spPr>
          <p:txBody>
            <a:bodyPr wrap="square" rtlCol="0">
              <a:spAutoFit/>
            </a:bodyPr>
            <a:lstStyle/>
            <a:p>
              <a:pPr algn="ctr"/>
              <a:r>
                <a:rPr lang="en-US" sz="2400">
                  <a:solidFill>
                    <a:schemeClr val="bg1">
                      <a:lumMod val="95000"/>
                    </a:schemeClr>
                  </a:solidFill>
                </a:rPr>
                <a:t>The following slides will highlight the application and benefits of the non-reinforced version</a:t>
              </a:r>
            </a:p>
          </p:txBody>
        </p:sp>
        <p:sp>
          <p:nvSpPr>
            <p:cNvPr id="6" name="Arrow: Right 5">
              <a:extLst>
                <a:ext uri="{FF2B5EF4-FFF2-40B4-BE49-F238E27FC236}">
                  <a16:creationId xmlns:a16="http://schemas.microsoft.com/office/drawing/2014/main" id="{19DF9189-AEA4-4A12-BBEC-6B6B679EE354}"/>
                </a:ext>
              </a:extLst>
            </p:cNvPr>
            <p:cNvSpPr/>
            <p:nvPr/>
          </p:nvSpPr>
          <p:spPr>
            <a:xfrm rot="10800000">
              <a:off x="5204333" y="2602135"/>
              <a:ext cx="513755" cy="1687397"/>
            </a:xfrm>
            <a:prstGeom prst="rightArrow">
              <a:avLst>
                <a:gd name="adj1" fmla="val 71097"/>
                <a:gd name="adj2" fmla="val 610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2" name="Group 11">
            <a:extLst>
              <a:ext uri="{FF2B5EF4-FFF2-40B4-BE49-F238E27FC236}">
                <a16:creationId xmlns:a16="http://schemas.microsoft.com/office/drawing/2014/main" id="{6A0EA7AC-3D8F-491B-BADE-754090C37BD3}"/>
              </a:ext>
            </a:extLst>
          </p:cNvPr>
          <p:cNvGrpSpPr/>
          <p:nvPr/>
        </p:nvGrpSpPr>
        <p:grpSpPr>
          <a:xfrm>
            <a:off x="323610" y="1682444"/>
            <a:ext cx="4562167" cy="4413556"/>
            <a:chOff x="323610" y="1305072"/>
            <a:chExt cx="4562167" cy="3952728"/>
          </a:xfrm>
        </p:grpSpPr>
        <p:sp>
          <p:nvSpPr>
            <p:cNvPr id="15" name="Rectangle 14">
              <a:extLst>
                <a:ext uri="{FF2B5EF4-FFF2-40B4-BE49-F238E27FC236}">
                  <a16:creationId xmlns:a16="http://schemas.microsoft.com/office/drawing/2014/main" id="{E4ABBC11-3D6E-4D70-95A1-74D96A318A14}"/>
                </a:ext>
              </a:extLst>
            </p:cNvPr>
            <p:cNvSpPr/>
            <p:nvPr/>
          </p:nvSpPr>
          <p:spPr>
            <a:xfrm>
              <a:off x="323610" y="1305072"/>
              <a:ext cx="4562167" cy="3952728"/>
            </a:xfrm>
            <a:prstGeom prst="rect">
              <a:avLst/>
            </a:prstGeom>
            <a:solidFill>
              <a:srgbClr val="007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Box 15">
              <a:extLst>
                <a:ext uri="{FF2B5EF4-FFF2-40B4-BE49-F238E27FC236}">
                  <a16:creationId xmlns:a16="http://schemas.microsoft.com/office/drawing/2014/main" id="{E9BF4CE2-88C4-46F8-8823-EB060EDD1EF5}"/>
                </a:ext>
              </a:extLst>
            </p:cNvPr>
            <p:cNvSpPr txBox="1"/>
            <p:nvPr/>
          </p:nvSpPr>
          <p:spPr>
            <a:xfrm>
              <a:off x="323610" y="1305072"/>
              <a:ext cx="4562167" cy="716667"/>
            </a:xfrm>
            <a:prstGeom prst="rect">
              <a:avLst/>
            </a:prstGeom>
            <a:solidFill>
              <a:srgbClr val="007398"/>
            </a:solidFill>
            <a:ln>
              <a:noFill/>
            </a:ln>
          </p:spPr>
          <p:txBody>
            <a:bodyPr wrap="square" rtlCol="0">
              <a:spAutoFit/>
            </a:bodyPr>
            <a:lstStyle/>
            <a:p>
              <a:r>
                <a:rPr lang="de-CH" sz="2800" b="1">
                  <a:solidFill>
                    <a:schemeClr val="bg1"/>
                  </a:solidFill>
                </a:rPr>
                <a:t>creos</a:t>
              </a:r>
              <a:r>
                <a:rPr lang="de-CH" sz="2800" b="1" baseline="30000">
                  <a:solidFill>
                    <a:schemeClr val="bg1"/>
                  </a:solidFill>
                </a:rPr>
                <a:t>TM</a:t>
              </a:r>
              <a:r>
                <a:rPr lang="de-CH" sz="2800" b="1">
                  <a:solidFill>
                    <a:schemeClr val="bg1"/>
                  </a:solidFill>
                </a:rPr>
                <a:t> syntoprotect</a:t>
              </a:r>
            </a:p>
            <a:p>
              <a:r>
                <a:rPr lang="de-CH" b="1">
                  <a:solidFill>
                    <a:schemeClr val="bg1"/>
                  </a:solidFill>
                </a:rPr>
                <a:t>PTFE membranes</a:t>
              </a:r>
            </a:p>
          </p:txBody>
        </p:sp>
      </p:grpSp>
      <p:sp>
        <p:nvSpPr>
          <p:cNvPr id="17" name="TextBox 16">
            <a:extLst>
              <a:ext uri="{FF2B5EF4-FFF2-40B4-BE49-F238E27FC236}">
                <a16:creationId xmlns:a16="http://schemas.microsoft.com/office/drawing/2014/main" id="{75159E84-53D9-425B-B40A-9AEE414301BA}"/>
              </a:ext>
            </a:extLst>
          </p:cNvPr>
          <p:cNvSpPr txBox="1"/>
          <p:nvPr/>
        </p:nvSpPr>
        <p:spPr>
          <a:xfrm>
            <a:off x="323610" y="5113332"/>
            <a:ext cx="4590764" cy="923330"/>
          </a:xfrm>
          <a:prstGeom prst="rect">
            <a:avLst/>
          </a:prstGeom>
          <a:noFill/>
        </p:spPr>
        <p:txBody>
          <a:bodyPr wrap="square" rtlCol="0">
            <a:spAutoFit/>
          </a:bodyPr>
          <a:lstStyle/>
          <a:p>
            <a:pPr algn="ctr"/>
            <a:r>
              <a:rPr lang="de-CH" b="1" i="1">
                <a:solidFill>
                  <a:schemeClr val="bg1"/>
                </a:solidFill>
              </a:rPr>
              <a:t>Ideal dental membrane for socket grafting and grafting where primary closure is not possible</a:t>
            </a:r>
          </a:p>
        </p:txBody>
      </p:sp>
      <p:grpSp>
        <p:nvGrpSpPr>
          <p:cNvPr id="18" name="Group 17">
            <a:extLst>
              <a:ext uri="{FF2B5EF4-FFF2-40B4-BE49-F238E27FC236}">
                <a16:creationId xmlns:a16="http://schemas.microsoft.com/office/drawing/2014/main" id="{AB338146-45F4-4F65-93B4-4BD88F75E32F}"/>
              </a:ext>
            </a:extLst>
          </p:cNvPr>
          <p:cNvGrpSpPr/>
          <p:nvPr/>
        </p:nvGrpSpPr>
        <p:grpSpPr>
          <a:xfrm>
            <a:off x="789132" y="2782669"/>
            <a:ext cx="3631121" cy="2529337"/>
            <a:chOff x="2871235" y="0"/>
            <a:chExt cx="10039594" cy="6993300"/>
          </a:xfrm>
        </p:grpSpPr>
        <p:pic>
          <p:nvPicPr>
            <p:cNvPr id="19" name="Picture 18" descr="Icon&#10;&#10;Description automatically generated">
              <a:extLst>
                <a:ext uri="{FF2B5EF4-FFF2-40B4-BE49-F238E27FC236}">
                  <a16:creationId xmlns:a16="http://schemas.microsoft.com/office/drawing/2014/main" id="{FD4377AF-8F6D-46DB-BB4D-11EBCD08A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1235" y="0"/>
              <a:ext cx="6449530" cy="6858000"/>
            </a:xfrm>
            <a:prstGeom prst="rect">
              <a:avLst/>
            </a:prstGeom>
          </p:spPr>
        </p:pic>
        <p:pic>
          <p:nvPicPr>
            <p:cNvPr id="20" name="Picture 19" descr="Icon&#10;&#10;Description automatically generated">
              <a:extLst>
                <a:ext uri="{FF2B5EF4-FFF2-40B4-BE49-F238E27FC236}">
                  <a16:creationId xmlns:a16="http://schemas.microsoft.com/office/drawing/2014/main" id="{5DE84C97-D892-46A8-BA6E-D930BEF6A3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1299" y="135300"/>
              <a:ext cx="6449530" cy="6858000"/>
            </a:xfrm>
            <a:prstGeom prst="rect">
              <a:avLst/>
            </a:prstGeom>
          </p:spPr>
        </p:pic>
      </p:grpSp>
    </p:spTree>
    <p:extLst>
      <p:ext uri="{BB962C8B-B14F-4D97-AF65-F5344CB8AC3E}">
        <p14:creationId xmlns:p14="http://schemas.microsoft.com/office/powerpoint/2010/main" val="12438425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F2EADE-BAC9-4002-937A-003D3F173823}"/>
              </a:ext>
            </a:extLst>
          </p:cNvPr>
          <p:cNvPicPr>
            <a:picLocks noChangeAspect="1"/>
          </p:cNvPicPr>
          <p:nvPr/>
        </p:nvPicPr>
        <p:blipFill rotWithShape="1">
          <a:blip r:embed="rId2"/>
          <a:srcRect l="1975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B4D7934-AA1F-42B9-869A-572293C1179C}"/>
              </a:ext>
            </a:extLst>
          </p:cNvPr>
          <p:cNvSpPr/>
          <p:nvPr/>
        </p:nvSpPr>
        <p:spPr>
          <a:xfrm>
            <a:off x="421908" y="4969453"/>
            <a:ext cx="8207741" cy="1200329"/>
          </a:xfrm>
          <a:prstGeom prst="rect">
            <a:avLst/>
          </a:prstGeom>
        </p:spPr>
        <p:txBody>
          <a:bodyPr wrap="square">
            <a:spAutoFit/>
          </a:bodyPr>
          <a:lstStyle/>
          <a:p>
            <a:pPr algn="ctr"/>
            <a:r>
              <a:rPr lang="en-US" sz="2400" i="1">
                <a:solidFill>
                  <a:schemeClr val="bg1"/>
                </a:solidFill>
                <a:latin typeface="+mj-lt"/>
              </a:rPr>
              <a:t>Designed specifically for extraction site grafting and augmentation procedures where exposure to the oral cavity is common </a:t>
            </a:r>
            <a:endParaRPr lang="de-CH" sz="2400" i="1">
              <a:solidFill>
                <a:schemeClr val="bg1"/>
              </a:solidFill>
              <a:latin typeface="+mj-lt"/>
            </a:endParaRPr>
          </a:p>
        </p:txBody>
      </p:sp>
      <p:sp>
        <p:nvSpPr>
          <p:cNvPr id="6" name="TextBox 5">
            <a:extLst>
              <a:ext uri="{FF2B5EF4-FFF2-40B4-BE49-F238E27FC236}">
                <a16:creationId xmlns:a16="http://schemas.microsoft.com/office/drawing/2014/main" id="{27C8C704-5103-43FE-9960-860334486045}"/>
              </a:ext>
            </a:extLst>
          </p:cNvPr>
          <p:cNvSpPr txBox="1"/>
          <p:nvPr/>
        </p:nvSpPr>
        <p:spPr>
          <a:xfrm>
            <a:off x="190500" y="103443"/>
            <a:ext cx="7561685" cy="584775"/>
          </a:xfrm>
          <a:prstGeom prst="rect">
            <a:avLst/>
          </a:prstGeom>
          <a:noFill/>
        </p:spPr>
        <p:txBody>
          <a:bodyPr wrap="none" rtlCol="0">
            <a:spAutoFit/>
          </a:bodyPr>
          <a:lstStyle/>
          <a:p>
            <a:r>
              <a:rPr lang="de-CH" sz="3200">
                <a:solidFill>
                  <a:schemeClr val="bg1"/>
                </a:solidFill>
              </a:rPr>
              <a:t>creos</a:t>
            </a:r>
            <a:r>
              <a:rPr lang="de-CH" sz="3200" baseline="30000">
                <a:solidFill>
                  <a:schemeClr val="bg1"/>
                </a:solidFill>
              </a:rPr>
              <a:t>TM</a:t>
            </a:r>
            <a:r>
              <a:rPr lang="de-CH" sz="3200">
                <a:solidFill>
                  <a:schemeClr val="bg1"/>
                </a:solidFill>
              </a:rPr>
              <a:t> syntoprotect PTFE membranes</a:t>
            </a:r>
          </a:p>
        </p:txBody>
      </p:sp>
    </p:spTree>
    <p:extLst>
      <p:ext uri="{BB962C8B-B14F-4D97-AF65-F5344CB8AC3E}">
        <p14:creationId xmlns:p14="http://schemas.microsoft.com/office/powerpoint/2010/main" val="2438934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A8E7A0A4-41DA-45C8-BFDB-6B72D5EE90D2}"/>
              </a:ext>
            </a:extLst>
          </p:cNvPr>
          <p:cNvSpPr txBox="1">
            <a:spLocks noChangeArrowheads="1"/>
          </p:cNvSpPr>
          <p:nvPr/>
        </p:nvSpPr>
        <p:spPr bwMode="auto">
          <a:xfrm>
            <a:off x="9625167" y="5584220"/>
            <a:ext cx="224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en-US" sz="1600"/>
              <a:t>T=0, Tooth Removed</a:t>
            </a:r>
          </a:p>
        </p:txBody>
      </p:sp>
      <p:pic>
        <p:nvPicPr>
          <p:cNvPr id="5" name="Picture 4">
            <a:extLst>
              <a:ext uri="{FF2B5EF4-FFF2-40B4-BE49-F238E27FC236}">
                <a16:creationId xmlns:a16="http://schemas.microsoft.com/office/drawing/2014/main" id="{18E58005-1640-4A41-BD29-90147B1D76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543" y="0"/>
            <a:ext cx="6708913" cy="6858000"/>
          </a:xfrm>
          <a:prstGeom prst="rect">
            <a:avLst/>
          </a:prstGeom>
        </p:spPr>
      </p:pic>
      <p:sp>
        <p:nvSpPr>
          <p:cNvPr id="4" name="Rectangle 3">
            <a:extLst>
              <a:ext uri="{FF2B5EF4-FFF2-40B4-BE49-F238E27FC236}">
                <a16:creationId xmlns:a16="http://schemas.microsoft.com/office/drawing/2014/main" id="{DED0A20D-246C-4F9A-BA61-96423914C08D}"/>
              </a:ext>
            </a:extLst>
          </p:cNvPr>
          <p:cNvSpPr/>
          <p:nvPr/>
        </p:nvSpPr>
        <p:spPr>
          <a:xfrm>
            <a:off x="0" y="0"/>
            <a:ext cx="3883436" cy="6858000"/>
          </a:xfrm>
          <a:prstGeom prst="rect">
            <a:avLst/>
          </a:prstGeom>
          <a:solidFill>
            <a:srgbClr val="007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4000" b="1"/>
              <a:t>How is the </a:t>
            </a:r>
            <a:r>
              <a:rPr lang="en-US" sz="4000" b="1" err="1"/>
              <a:t>creos</a:t>
            </a:r>
            <a:r>
              <a:rPr lang="en-US" sz="2800" b="1" baseline="30000" err="1"/>
              <a:t>TM</a:t>
            </a:r>
            <a:r>
              <a:rPr lang="en-US" sz="4000" b="1"/>
              <a:t> syntoprotect PTFE membrane used for extraction socket grafting?</a:t>
            </a:r>
            <a:endParaRPr lang="de-CH" sz="4000" b="1"/>
          </a:p>
        </p:txBody>
      </p:sp>
    </p:spTree>
    <p:extLst>
      <p:ext uri="{BB962C8B-B14F-4D97-AF65-F5344CB8AC3E}">
        <p14:creationId xmlns:p14="http://schemas.microsoft.com/office/powerpoint/2010/main" val="363879296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X53f59jSSmFRYbNKwlgg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CX53f59jSSmFRYbNKwlg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zAsf8LfbTL.yLDzUPrFM2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OzvEXjVKSnGFE4.MFNryq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ah64T3gvTeiZ2sUtwAY0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eWI7i2zBSLWYTB0oYdurY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X53f59jSSmFRYbNKwlgg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r9SNS0u2RSGRzrLEtqdZp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9SNS0u2RSGRzrLEtqdZp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FeY96wtkQhOjaQPmoc3D4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6dRvjJHFRtOpb9fYtxyIy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xHBaQn7BSzaESTl6794X9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sEvY6LIgRGqwv_lyGkQBp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yIqVxtGfT4ac1K8Ow0clT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FeY96wtkQhOjaQPmoc3D4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eWI7i2zBSLWYTB0oYdurY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uWkIzGNITfGprbl5rTZ4e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kXhzox3RceBfXhdmnN4w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80SQmRKFRnG2Eji.FAuPv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X53f59jSSmFRYbNKwlggA"/>
</p:tagLst>
</file>

<file path=ppt/theme/theme1.xml><?xml version="1.0" encoding="utf-8"?>
<a:theme xmlns:a="http://schemas.openxmlformats.org/drawingml/2006/main" name="NB 16:9 Template ">
  <a:themeElements>
    <a:clrScheme name="NB PPT Template 2019">
      <a:dk1>
        <a:sysClr val="windowText" lastClr="000000"/>
      </a:dk1>
      <a:lt1>
        <a:sysClr val="window" lastClr="FFFFFF"/>
      </a:lt1>
      <a:dk2>
        <a:srgbClr val="30302F"/>
      </a:dk2>
      <a:lt2>
        <a:srgbClr val="D0D0CE"/>
      </a:lt2>
      <a:accent1>
        <a:srgbClr val="CC0000"/>
      </a:accent1>
      <a:accent2>
        <a:srgbClr val="B1B3B3"/>
      </a:accent2>
      <a:accent3>
        <a:srgbClr val="888B8D"/>
      </a:accent3>
      <a:accent4>
        <a:srgbClr val="30302F"/>
      </a:accent4>
      <a:accent5>
        <a:srgbClr val="D1D3D4"/>
      </a:accent5>
      <a:accent6>
        <a:srgbClr val="8A8D8F"/>
      </a:accent6>
      <a:hlink>
        <a:srgbClr val="CC0000"/>
      </a:hlink>
      <a:folHlink>
        <a:srgbClr val="8A8D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MS 710">
      <a:srgbClr val="E03E52"/>
    </a:custClr>
    <a:custClr name="PMS 1625">
      <a:srgbClr val="FFA38B"/>
    </a:custClr>
    <a:custClr name="PMS 2005">
      <a:srgbClr val="FED880"/>
    </a:custClr>
    <a:custClr name="PMS 3375">
      <a:srgbClr val="7AE1BF"/>
    </a:custClr>
    <a:custClr name="PMS 7468">
      <a:srgbClr val="007398"/>
    </a:custClr>
    <a:custClr name="PMS 0">
      <a:srgbClr val="FFFFFF"/>
    </a:custClr>
    <a:custClr name="PMS 0">
      <a:srgbClr val="FFFFFF"/>
    </a:custClr>
    <a:custClr name="PMS 0">
      <a:srgbClr val="FFFFFF"/>
    </a:custClr>
    <a:custClr name="PMS 0">
      <a:srgbClr val="FFFFFF"/>
    </a:custClr>
    <a:custClr name="PMS 0">
      <a:srgbClr val="FFFFFF"/>
    </a:custClr>
  </a:custClrLst>
</a:theme>
</file>

<file path=ppt/theme/theme2.xml><?xml version="1.0" encoding="utf-8"?>
<a:theme xmlns:a="http://schemas.openxmlformats.org/drawingml/2006/main" name="NB 16:9 Template - Titel and Chapter Slides">
  <a:themeElements>
    <a:clrScheme name="NB PPT Template 2019">
      <a:dk1>
        <a:sysClr val="windowText" lastClr="000000"/>
      </a:dk1>
      <a:lt1>
        <a:sysClr val="window" lastClr="FFFFFF"/>
      </a:lt1>
      <a:dk2>
        <a:srgbClr val="30302F"/>
      </a:dk2>
      <a:lt2>
        <a:srgbClr val="D0D0CE"/>
      </a:lt2>
      <a:accent1>
        <a:srgbClr val="CC0000"/>
      </a:accent1>
      <a:accent2>
        <a:srgbClr val="B1B3B3"/>
      </a:accent2>
      <a:accent3>
        <a:srgbClr val="888B8D"/>
      </a:accent3>
      <a:accent4>
        <a:srgbClr val="30302F"/>
      </a:accent4>
      <a:accent5>
        <a:srgbClr val="D1D3D4"/>
      </a:accent5>
      <a:accent6>
        <a:srgbClr val="8A8D8F"/>
      </a:accent6>
      <a:hlink>
        <a:srgbClr val="CC0000"/>
      </a:hlink>
      <a:folHlink>
        <a:srgbClr val="8A8D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MS 710">
      <a:srgbClr val="E03E52"/>
    </a:custClr>
    <a:custClr name="PMS 1625">
      <a:srgbClr val="FFA38B"/>
    </a:custClr>
    <a:custClr name="PMS 2005">
      <a:srgbClr val="FED880"/>
    </a:custClr>
    <a:custClr name="PMS 3375">
      <a:srgbClr val="7AE1BF"/>
    </a:custClr>
    <a:custClr name="PMS 7468">
      <a:srgbClr val="007398"/>
    </a:custClr>
    <a:custClr name="PMS 0">
      <a:srgbClr val="FFFFFF"/>
    </a:custClr>
    <a:custClr name="PMS 0">
      <a:srgbClr val="FFFFFF"/>
    </a:custClr>
    <a:custClr name="PMS 0">
      <a:srgbClr val="FFFFFF"/>
    </a:custClr>
    <a:custClr name="PMS 0">
      <a:srgbClr val="FFFFFF"/>
    </a:custClr>
    <a:custClr name="PMS 0">
      <a:srgbClr val="FFFFFF"/>
    </a:custClr>
  </a:custClrLst>
</a:theme>
</file>

<file path=ppt/theme/theme3.xml><?xml version="1.0" encoding="utf-8"?>
<a:theme xmlns:a="http://schemas.openxmlformats.org/drawingml/2006/main" name="Office">
  <a:themeElements>
    <a:clrScheme name="NBS 2019">
      <a:dk1>
        <a:sysClr val="windowText" lastClr="000000"/>
      </a:dk1>
      <a:lt1>
        <a:sysClr val="window" lastClr="FFFFFF"/>
      </a:lt1>
      <a:dk2>
        <a:srgbClr val="30302F"/>
      </a:dk2>
      <a:lt2>
        <a:srgbClr val="D1D3D4"/>
      </a:lt2>
      <a:accent1>
        <a:srgbClr val="CC0000"/>
      </a:accent1>
      <a:accent2>
        <a:srgbClr val="B1B3B3"/>
      </a:accent2>
      <a:accent3>
        <a:srgbClr val="A5A5A5"/>
      </a:accent3>
      <a:accent4>
        <a:srgbClr val="D1D3D4"/>
      </a:accent4>
      <a:accent5>
        <a:srgbClr val="30302F"/>
      </a:accent5>
      <a:accent6>
        <a:srgbClr val="CC0000"/>
      </a:accent6>
      <a:hlink>
        <a:srgbClr val="CC0000"/>
      </a:hlink>
      <a:folHlink>
        <a:srgbClr val="3F3F3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MS 2198">
      <a:srgbClr val="4AC9E3"/>
    </a:custClr>
    <a:custClr name="PMS 3375">
      <a:srgbClr val="7AE1BF"/>
    </a:custClr>
    <a:custClr name="PMS 2005">
      <a:srgbClr val="FED880"/>
    </a:custClr>
    <a:custClr name="PMS 170">
      <a:srgbClr val="FF8674"/>
    </a:custClr>
    <a:custClr name="PMS 1785">
      <a:srgbClr val="F8485E"/>
    </a:custClr>
    <a:custClr name="PMS 255">
      <a:srgbClr val="72246C"/>
    </a:custClr>
    <a:custClr name="PMS 2617">
      <a:srgbClr val="470A68"/>
    </a:custClr>
    <a:custClr name="PMS 2747">
      <a:srgbClr val="001A72"/>
    </a:custClr>
    <a:custClr name="PMS 0">
      <a:srgbClr val="FFFFFF"/>
    </a:custClr>
    <a:custClr name="PMS 0">
      <a:srgbClr val="FFFFFF"/>
    </a:custClr>
    <a:custClr name="PMS 318">
      <a:srgbClr val="88DBDF"/>
    </a:custClr>
    <a:custClr name="PMS 573">
      <a:srgbClr val="B5E3D8"/>
    </a:custClr>
    <a:custClr name="PMS 7401">
      <a:srgbClr val="F5E1A4"/>
    </a:custClr>
    <a:custClr name="PMS 1625">
      <a:srgbClr val="FFA38B"/>
    </a:custClr>
    <a:custClr name="PMS 3572">
      <a:srgbClr val="FE9B96"/>
    </a:custClr>
    <a:custClr name="PMS 2064">
      <a:srgbClr val="E0A2D4"/>
    </a:custClr>
    <a:custClr name="PMS 270">
      <a:srgbClr val="B4B5DF"/>
    </a:custClr>
    <a:custClr name="PMS 658">
      <a:srgbClr val="B1C9E8"/>
    </a:custClr>
    <a:custClr name="PMS 0">
      <a:srgbClr val="FFFFFF"/>
    </a:custClr>
    <a:custClr name="PMS 0">
      <a:srgbClr val="FFFFFF"/>
    </a:custClr>
  </a:custClr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da494fb-2ed1-4e56-894d-a1398801597e">
      <UserInfo>
        <DisplayName>Jenkins, Jessica S</DisplayName>
        <AccountId>35</AccountId>
        <AccountType/>
      </UserInfo>
      <UserInfo>
        <DisplayName>Aliverti, Paola</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BD5BD3B6D39E4C99FB6CB52AC3D59A" ma:contentTypeVersion="12" ma:contentTypeDescription="Create a new document." ma:contentTypeScope="" ma:versionID="96cb5865ae9f32e251ad9ced8d4b1f40">
  <xsd:schema xmlns:xsd="http://www.w3.org/2001/XMLSchema" xmlns:xs="http://www.w3.org/2001/XMLSchema" xmlns:p="http://schemas.microsoft.com/office/2006/metadata/properties" xmlns:ns2="f1d94344-fb95-470f-beee-aa035911441a" xmlns:ns3="cda494fb-2ed1-4e56-894d-a1398801597e" targetNamespace="http://schemas.microsoft.com/office/2006/metadata/properties" ma:root="true" ma:fieldsID="8bfab4a2602c94af26d37085a7bf5b33" ns2:_="" ns3:_="">
    <xsd:import namespace="f1d94344-fb95-470f-beee-aa035911441a"/>
    <xsd:import namespace="cda494fb-2ed1-4e56-894d-a139880159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94344-fb95-470f-beee-aa03591144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a494fb-2ed1-4e56-894d-a1398801597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C47F41-3E6B-428A-9A6F-7B5CB9104EE8}">
  <ds:schemaRefs>
    <ds:schemaRef ds:uri="http://schemas.microsoft.com/office/2006/metadata/properties"/>
    <ds:schemaRef ds:uri="http://schemas.microsoft.com/office/infopath/2007/PartnerControls"/>
    <ds:schemaRef ds:uri="cda494fb-2ed1-4e56-894d-a1398801597e"/>
  </ds:schemaRefs>
</ds:datastoreItem>
</file>

<file path=customXml/itemProps2.xml><?xml version="1.0" encoding="utf-8"?>
<ds:datastoreItem xmlns:ds="http://schemas.openxmlformats.org/officeDocument/2006/customXml" ds:itemID="{265416F1-A3B0-45DB-AB77-20A41A369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94344-fb95-470f-beee-aa035911441a"/>
    <ds:schemaRef ds:uri="cda494fb-2ed1-4e56-894d-a139880159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0CD936-4C45-4C8B-A819-EE39BF71BC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NBS_PowerPoint_Template_16-9_18102_2</Template>
  <TotalTime>0</TotalTime>
  <Words>2187</Words>
  <Application>Microsoft Office PowerPoint</Application>
  <PresentationFormat>Widescreen</PresentationFormat>
  <Paragraphs>272</Paragraphs>
  <Slides>41</Slides>
  <Notes>18</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8" baseType="lpstr">
      <vt:lpstr>Arial</vt:lpstr>
      <vt:lpstr>Helvetica-Light</vt:lpstr>
      <vt:lpstr>Mark Pro</vt:lpstr>
      <vt:lpstr>Symbol</vt:lpstr>
      <vt:lpstr>NB 16:9 Template </vt:lpstr>
      <vt:lpstr>NB 16:9 Template - Titel and Chapter Slides</vt:lpstr>
      <vt:lpstr>think-cell Slide</vt:lpstr>
      <vt:lpstr>creosTM syntoprotect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Nadja Schäffer</dc:creator>
  <cp:lastModifiedBy>Lienemann, Philipp</cp:lastModifiedBy>
  <cp:revision>1</cp:revision>
  <dcterms:created xsi:type="dcterms:W3CDTF">2018-10-26T08:26:03Z</dcterms:created>
  <dcterms:modified xsi:type="dcterms:W3CDTF">2021-02-16T11:12:46Z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0x0101001DBD5BD3B6D39E4C99FB6CB52AC3D59A</vt:lpwstr>
  </property>
</Properties>
</file>